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3" r:id="rId4"/>
    <p:sldId id="267" r:id="rId5"/>
    <p:sldId id="260" r:id="rId6"/>
    <p:sldId id="272" r:id="rId7"/>
    <p:sldId id="265" r:id="rId8"/>
    <p:sldId id="257" r:id="rId9"/>
    <p:sldId id="268" r:id="rId10"/>
    <p:sldId id="271" r:id="rId11"/>
    <p:sldId id="274" r:id="rId12"/>
    <p:sldId id="275" r:id="rId13"/>
    <p:sldId id="273" r:id="rId14"/>
    <p:sldId id="261" r:id="rId15"/>
    <p:sldId id="266" r:id="rId16"/>
    <p:sldId id="258" r:id="rId17"/>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8ECE25-6B58-4286-9570-0B67D129DEE9}">
          <p14:sldIdLst>
            <p14:sldId id="256"/>
            <p14:sldId id="262"/>
            <p14:sldId id="263"/>
            <p14:sldId id="267"/>
            <p14:sldId id="260"/>
            <p14:sldId id="272"/>
            <p14:sldId id="265"/>
            <p14:sldId id="257"/>
            <p14:sldId id="268"/>
            <p14:sldId id="271"/>
            <p14:sldId id="274"/>
            <p14:sldId id="275"/>
            <p14:sldId id="273"/>
          </p14:sldIdLst>
        </p14:section>
        <p14:section name="unused diagrams" id="{F485B26E-CA3B-4381-87C5-C32A9E71D072}">
          <p14:sldIdLst>
            <p14:sldId id="261"/>
            <p14:sldId id="266"/>
            <p14:sldId id="2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ADD5"/>
    <a:srgbClr val="08306B"/>
    <a:srgbClr val="FF6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C92862-38AE-4759-9D45-16798F10DBD4}" v="3" dt="2023-11-06T20:53:02.4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3" d="100"/>
          <a:sy n="93" d="100"/>
        </p:scale>
        <p:origin x="259"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x Grabler" userId="224ca8d9-6ad5-4980-8012-a35de9084b9b" providerId="ADAL" clId="{24D97DA0-E03B-454E-8818-EC90E127D0AC}"/>
    <pc:docChg chg="undo redo custSel addSld modSld sldOrd modSection">
      <pc:chgData name="Felix Grabler" userId="224ca8d9-6ad5-4980-8012-a35de9084b9b" providerId="ADAL" clId="{24D97DA0-E03B-454E-8818-EC90E127D0AC}" dt="2023-09-20T08:31:19.551" v="19" actId="14100"/>
      <pc:docMkLst>
        <pc:docMk/>
      </pc:docMkLst>
      <pc:sldChg chg="addSp modSp new mod">
        <pc:chgData name="Felix Grabler" userId="224ca8d9-6ad5-4980-8012-a35de9084b9b" providerId="ADAL" clId="{24D97DA0-E03B-454E-8818-EC90E127D0AC}" dt="2023-09-19T10:52:56.166" v="9" actId="14100"/>
        <pc:sldMkLst>
          <pc:docMk/>
          <pc:sldMk cId="3386138858" sldId="273"/>
        </pc:sldMkLst>
        <pc:picChg chg="add mod">
          <ac:chgData name="Felix Grabler" userId="224ca8d9-6ad5-4980-8012-a35de9084b9b" providerId="ADAL" clId="{24D97DA0-E03B-454E-8818-EC90E127D0AC}" dt="2023-09-19T10:52:56.166" v="9" actId="14100"/>
          <ac:picMkLst>
            <pc:docMk/>
            <pc:sldMk cId="3386138858" sldId="273"/>
            <ac:picMk id="5" creationId="{F17C6A42-583F-8E11-96E9-6E84D965B8FA}"/>
          </ac:picMkLst>
        </pc:picChg>
      </pc:sldChg>
      <pc:sldChg chg="addSp modSp new mod ord">
        <pc:chgData name="Felix Grabler" userId="224ca8d9-6ad5-4980-8012-a35de9084b9b" providerId="ADAL" clId="{24D97DA0-E03B-454E-8818-EC90E127D0AC}" dt="2023-09-19T10:52:45.433" v="6"/>
        <pc:sldMkLst>
          <pc:docMk/>
          <pc:sldMk cId="3454799939" sldId="274"/>
        </pc:sldMkLst>
        <pc:picChg chg="add mod">
          <ac:chgData name="Felix Grabler" userId="224ca8d9-6ad5-4980-8012-a35de9084b9b" providerId="ADAL" clId="{24D97DA0-E03B-454E-8818-EC90E127D0AC}" dt="2023-09-19T10:52:42.595" v="4" actId="14100"/>
          <ac:picMkLst>
            <pc:docMk/>
            <pc:sldMk cId="3454799939" sldId="274"/>
            <ac:picMk id="5" creationId="{9875FF9E-698D-10D0-3537-D3ADA6B23FB3}"/>
          </ac:picMkLst>
        </pc:picChg>
      </pc:sldChg>
      <pc:sldChg chg="addSp modSp new mod">
        <pc:chgData name="Felix Grabler" userId="224ca8d9-6ad5-4980-8012-a35de9084b9b" providerId="ADAL" clId="{24D97DA0-E03B-454E-8818-EC90E127D0AC}" dt="2023-09-20T08:31:19.551" v="19" actId="14100"/>
        <pc:sldMkLst>
          <pc:docMk/>
          <pc:sldMk cId="4264343205" sldId="275"/>
        </pc:sldMkLst>
        <pc:picChg chg="add mod">
          <ac:chgData name="Felix Grabler" userId="224ca8d9-6ad5-4980-8012-a35de9084b9b" providerId="ADAL" clId="{24D97DA0-E03B-454E-8818-EC90E127D0AC}" dt="2023-09-20T08:31:19.551" v="19" actId="14100"/>
          <ac:picMkLst>
            <pc:docMk/>
            <pc:sldMk cId="4264343205" sldId="275"/>
            <ac:picMk id="5" creationId="{CDA4B23C-21A8-85BC-EFDE-D1C0FD3C7194}"/>
          </ac:picMkLst>
        </pc:picChg>
      </pc:sldChg>
    </pc:docChg>
  </pc:docChgLst>
  <pc:docChgLst>
    <pc:chgData name="Felix Grabler" userId="S::felix.grabler@eet.energy::224ca8d9-6ad5-4980-8012-a35de9084b9b" providerId="AD" clId="Web-{DAC92862-38AE-4759-9D45-16798F10DBD4}"/>
    <pc:docChg chg="delSld sldOrd modSection">
      <pc:chgData name="Felix Grabler" userId="S::felix.grabler@eet.energy::224ca8d9-6ad5-4980-8012-a35de9084b9b" providerId="AD" clId="Web-{DAC92862-38AE-4759-9D45-16798F10DBD4}" dt="2023-11-06T20:53:02.426" v="2"/>
      <pc:docMkLst>
        <pc:docMk/>
      </pc:docMkLst>
      <pc:sldChg chg="del">
        <pc:chgData name="Felix Grabler" userId="S::felix.grabler@eet.energy::224ca8d9-6ad5-4980-8012-a35de9084b9b" providerId="AD" clId="Web-{DAC92862-38AE-4759-9D45-16798F10DBD4}" dt="2023-11-06T20:53:02.426" v="2"/>
        <pc:sldMkLst>
          <pc:docMk/>
          <pc:sldMk cId="3687433021" sldId="269"/>
        </pc:sldMkLst>
      </pc:sldChg>
      <pc:sldChg chg="del">
        <pc:chgData name="Felix Grabler" userId="S::felix.grabler@eet.energy::224ca8d9-6ad5-4980-8012-a35de9084b9b" providerId="AD" clId="Web-{DAC92862-38AE-4759-9D45-16798F10DBD4}" dt="2023-11-06T20:52:35.378" v="0"/>
        <pc:sldMkLst>
          <pc:docMk/>
          <pc:sldMk cId="2183336175" sldId="270"/>
        </pc:sldMkLst>
      </pc:sldChg>
      <pc:sldChg chg="ord">
        <pc:chgData name="Felix Grabler" userId="S::felix.grabler@eet.energy::224ca8d9-6ad5-4980-8012-a35de9084b9b" providerId="AD" clId="Web-{DAC92862-38AE-4759-9D45-16798F10DBD4}" dt="2023-11-06T20:52:43.363" v="1"/>
        <pc:sldMkLst>
          <pc:docMk/>
          <pc:sldMk cId="4264343205" sldId="275"/>
        </pc:sldMkLst>
      </pc:sldChg>
    </pc:docChg>
  </pc:docChgLst>
  <pc:docChgLst>
    <pc:chgData name="Felix Grabler" userId="224ca8d9-6ad5-4980-8012-a35de9084b9b" providerId="ADAL" clId="{9DEB117C-3C6D-46A0-849B-451D307D6E55}"/>
    <pc:docChg chg="undo custSel addSld delSld modSld sldOrd addSection modSection">
      <pc:chgData name="Felix Grabler" userId="224ca8d9-6ad5-4980-8012-a35de9084b9b" providerId="ADAL" clId="{9DEB117C-3C6D-46A0-849B-451D307D6E55}" dt="2023-08-16T09:56:52.799" v="5545" actId="14100"/>
      <pc:docMkLst>
        <pc:docMk/>
      </pc:docMkLst>
      <pc:sldChg chg="addSp modSp mod modTransition setBg">
        <pc:chgData name="Felix Grabler" userId="224ca8d9-6ad5-4980-8012-a35de9084b9b" providerId="ADAL" clId="{9DEB117C-3C6D-46A0-849B-451D307D6E55}" dt="2023-07-31T08:53:09.824" v="5261"/>
        <pc:sldMkLst>
          <pc:docMk/>
          <pc:sldMk cId="2525489552" sldId="256"/>
        </pc:sldMkLst>
        <pc:spChg chg="mod">
          <ac:chgData name="Felix Grabler" userId="224ca8d9-6ad5-4980-8012-a35de9084b9b" providerId="ADAL" clId="{9DEB117C-3C6D-46A0-849B-451D307D6E55}" dt="2023-07-24T13:33:14.086" v="3071" actId="26606"/>
          <ac:spMkLst>
            <pc:docMk/>
            <pc:sldMk cId="2525489552" sldId="256"/>
            <ac:spMk id="2" creationId="{6882D3B6-FC7A-8C42-3B27-0AA3B775FF56}"/>
          </ac:spMkLst>
        </pc:spChg>
        <pc:spChg chg="mod">
          <ac:chgData name="Felix Grabler" userId="224ca8d9-6ad5-4980-8012-a35de9084b9b" providerId="ADAL" clId="{9DEB117C-3C6D-46A0-849B-451D307D6E55}" dt="2023-07-24T13:33:14.086" v="3071" actId="26606"/>
          <ac:spMkLst>
            <pc:docMk/>
            <pc:sldMk cId="2525489552" sldId="256"/>
            <ac:spMk id="3" creationId="{E5FE71C1-F088-7F7B-EDB5-7827872776CF}"/>
          </ac:spMkLst>
        </pc:spChg>
        <pc:spChg chg="add">
          <ac:chgData name="Felix Grabler" userId="224ca8d9-6ad5-4980-8012-a35de9084b9b" providerId="ADAL" clId="{9DEB117C-3C6D-46A0-849B-451D307D6E55}" dt="2023-07-24T13:33:14.086" v="3071" actId="26606"/>
          <ac:spMkLst>
            <pc:docMk/>
            <pc:sldMk cId="2525489552" sldId="256"/>
            <ac:spMk id="8" creationId="{934F1179-B481-4F9E-BCA3-AFB972070F83}"/>
          </ac:spMkLst>
        </pc:spChg>
        <pc:spChg chg="add">
          <ac:chgData name="Felix Grabler" userId="224ca8d9-6ad5-4980-8012-a35de9084b9b" providerId="ADAL" clId="{9DEB117C-3C6D-46A0-849B-451D307D6E55}" dt="2023-07-24T13:33:14.086" v="3071" actId="26606"/>
          <ac:spMkLst>
            <pc:docMk/>
            <pc:sldMk cId="2525489552" sldId="256"/>
            <ac:spMk id="10" creationId="{827DC2C4-B485-428A-BF4A-472D2967F47F}"/>
          </ac:spMkLst>
        </pc:spChg>
        <pc:spChg chg="add">
          <ac:chgData name="Felix Grabler" userId="224ca8d9-6ad5-4980-8012-a35de9084b9b" providerId="ADAL" clId="{9DEB117C-3C6D-46A0-849B-451D307D6E55}" dt="2023-07-24T13:33:14.086" v="3071" actId="26606"/>
          <ac:spMkLst>
            <pc:docMk/>
            <pc:sldMk cId="2525489552" sldId="256"/>
            <ac:spMk id="12" creationId="{EE04B5EB-F158-4507-90DD-BD23620C7CC9}"/>
          </ac:spMkLst>
        </pc:spChg>
      </pc:sldChg>
      <pc:sldChg chg="modSp mod ord modTransition">
        <pc:chgData name="Felix Grabler" userId="224ca8d9-6ad5-4980-8012-a35de9084b9b" providerId="ADAL" clId="{9DEB117C-3C6D-46A0-849B-451D307D6E55}" dt="2023-07-31T08:53:09.824" v="5261"/>
        <pc:sldMkLst>
          <pc:docMk/>
          <pc:sldMk cId="1660889233" sldId="257"/>
        </pc:sldMkLst>
        <pc:spChg chg="mod">
          <ac:chgData name="Felix Grabler" userId="224ca8d9-6ad5-4980-8012-a35de9084b9b" providerId="ADAL" clId="{9DEB117C-3C6D-46A0-849B-451D307D6E55}" dt="2023-07-24T11:48:37.172" v="2941" actId="20577"/>
          <ac:spMkLst>
            <pc:docMk/>
            <pc:sldMk cId="1660889233" sldId="257"/>
            <ac:spMk id="2" creationId="{04788270-A716-868F-6A0A-AB0194A6EFC6}"/>
          </ac:spMkLst>
        </pc:spChg>
        <pc:picChg chg="mod">
          <ac:chgData name="Felix Grabler" userId="224ca8d9-6ad5-4980-8012-a35de9084b9b" providerId="ADAL" clId="{9DEB117C-3C6D-46A0-849B-451D307D6E55}" dt="2023-07-24T11:48:51.220" v="2945" actId="14100"/>
          <ac:picMkLst>
            <pc:docMk/>
            <pc:sldMk cId="1660889233" sldId="257"/>
            <ac:picMk id="5" creationId="{C0AF9657-1EBB-D3CF-A949-55C0F954A835}"/>
          </ac:picMkLst>
        </pc:picChg>
      </pc:sldChg>
      <pc:sldChg chg="mod ord modTransition modShow">
        <pc:chgData name="Felix Grabler" userId="224ca8d9-6ad5-4980-8012-a35de9084b9b" providerId="ADAL" clId="{9DEB117C-3C6D-46A0-849B-451D307D6E55}" dt="2023-07-31T08:53:09.824" v="5261"/>
        <pc:sldMkLst>
          <pc:docMk/>
          <pc:sldMk cId="2637403655" sldId="258"/>
        </pc:sldMkLst>
      </pc:sldChg>
      <pc:sldChg chg="del mod modShow">
        <pc:chgData name="Felix Grabler" userId="224ca8d9-6ad5-4980-8012-a35de9084b9b" providerId="ADAL" clId="{9DEB117C-3C6D-46A0-849B-451D307D6E55}" dt="2023-07-25T09:11:07.968" v="4406" actId="47"/>
        <pc:sldMkLst>
          <pc:docMk/>
          <pc:sldMk cId="2641003348" sldId="259"/>
        </pc:sldMkLst>
      </pc:sldChg>
      <pc:sldChg chg="addSp modSp mod modTransition">
        <pc:chgData name="Felix Grabler" userId="224ca8d9-6ad5-4980-8012-a35de9084b9b" providerId="ADAL" clId="{9DEB117C-3C6D-46A0-849B-451D307D6E55}" dt="2023-08-16T09:41:11.071" v="5362" actId="20577"/>
        <pc:sldMkLst>
          <pc:docMk/>
          <pc:sldMk cId="1781548156" sldId="260"/>
        </pc:sldMkLst>
        <pc:spChg chg="mod">
          <ac:chgData name="Felix Grabler" userId="224ca8d9-6ad5-4980-8012-a35de9084b9b" providerId="ADAL" clId="{9DEB117C-3C6D-46A0-849B-451D307D6E55}" dt="2023-08-16T09:37:54.482" v="5262" actId="20577"/>
          <ac:spMkLst>
            <pc:docMk/>
            <pc:sldMk cId="1781548156" sldId="260"/>
            <ac:spMk id="3" creationId="{261B4776-475A-094C-2D0A-916B28592991}"/>
          </ac:spMkLst>
        </pc:spChg>
        <pc:spChg chg="mod">
          <ac:chgData name="Felix Grabler" userId="224ca8d9-6ad5-4980-8012-a35de9084b9b" providerId="ADAL" clId="{9DEB117C-3C6D-46A0-849B-451D307D6E55}" dt="2023-08-16T09:41:11.071" v="5362" actId="20577"/>
          <ac:spMkLst>
            <pc:docMk/>
            <pc:sldMk cId="1781548156" sldId="260"/>
            <ac:spMk id="20" creationId="{1C8C3636-7E71-2588-107B-9A83C45135F0}"/>
          </ac:spMkLst>
        </pc:spChg>
        <pc:picChg chg="add mod modCrop">
          <ac:chgData name="Felix Grabler" userId="224ca8d9-6ad5-4980-8012-a35de9084b9b" providerId="ADAL" clId="{9DEB117C-3C6D-46A0-849B-451D307D6E55}" dt="2023-08-16T09:39:32.011" v="5286" actId="732"/>
          <ac:picMkLst>
            <pc:docMk/>
            <pc:sldMk cId="1781548156" sldId="260"/>
            <ac:picMk id="7" creationId="{FEF5F3BF-C547-3058-9B0F-39547519203B}"/>
          </ac:picMkLst>
        </pc:picChg>
      </pc:sldChg>
      <pc:sldChg chg="mod ord modTransition modShow">
        <pc:chgData name="Felix Grabler" userId="224ca8d9-6ad5-4980-8012-a35de9084b9b" providerId="ADAL" clId="{9DEB117C-3C6D-46A0-849B-451D307D6E55}" dt="2023-07-31T08:53:09.824" v="5261"/>
        <pc:sldMkLst>
          <pc:docMk/>
          <pc:sldMk cId="3763459139" sldId="261"/>
        </pc:sldMkLst>
      </pc:sldChg>
      <pc:sldChg chg="addSp delSp modSp mod modTransition setBg">
        <pc:chgData name="Felix Grabler" userId="224ca8d9-6ad5-4980-8012-a35de9084b9b" providerId="ADAL" clId="{9DEB117C-3C6D-46A0-849B-451D307D6E55}" dt="2023-07-31T08:53:09.824" v="5261"/>
        <pc:sldMkLst>
          <pc:docMk/>
          <pc:sldMk cId="346620145" sldId="262"/>
        </pc:sldMkLst>
        <pc:spChg chg="mod">
          <ac:chgData name="Felix Grabler" userId="224ca8d9-6ad5-4980-8012-a35de9084b9b" providerId="ADAL" clId="{9DEB117C-3C6D-46A0-849B-451D307D6E55}" dt="2023-07-24T10:04:59.917" v="1861" actId="26606"/>
          <ac:spMkLst>
            <pc:docMk/>
            <pc:sldMk cId="346620145" sldId="262"/>
            <ac:spMk id="2" creationId="{133D0C8F-B9CE-3819-D11A-828D12888CCC}"/>
          </ac:spMkLst>
        </pc:spChg>
        <pc:spChg chg="add del mod">
          <ac:chgData name="Felix Grabler" userId="224ca8d9-6ad5-4980-8012-a35de9084b9b" providerId="ADAL" clId="{9DEB117C-3C6D-46A0-849B-451D307D6E55}" dt="2023-07-25T09:09:11.649" v="4369" actId="20577"/>
          <ac:spMkLst>
            <pc:docMk/>
            <pc:sldMk cId="346620145" sldId="262"/>
            <ac:spMk id="3" creationId="{CC0169B7-0085-83C9-6BDF-709B950C4EC5}"/>
          </ac:spMkLst>
        </pc:spChg>
        <pc:spChg chg="add del">
          <ac:chgData name="Felix Grabler" userId="224ca8d9-6ad5-4980-8012-a35de9084b9b" providerId="ADAL" clId="{9DEB117C-3C6D-46A0-849B-451D307D6E55}" dt="2023-07-24T10:04:59.917" v="1861" actId="26606"/>
          <ac:spMkLst>
            <pc:docMk/>
            <pc:sldMk cId="346620145" sldId="262"/>
            <ac:spMk id="10" creationId="{B50AB553-2A96-4A92-96F2-93548E096954}"/>
          </ac:spMkLst>
        </pc:spChg>
        <pc:graphicFrameChg chg="add del">
          <ac:chgData name="Felix Grabler" userId="224ca8d9-6ad5-4980-8012-a35de9084b9b" providerId="ADAL" clId="{9DEB117C-3C6D-46A0-849B-451D307D6E55}" dt="2023-07-24T10:04:59.917" v="1861" actId="26606"/>
          <ac:graphicFrameMkLst>
            <pc:docMk/>
            <pc:sldMk cId="346620145" sldId="262"/>
            <ac:graphicFrameMk id="5" creationId="{C1B3FCFE-7ADA-87E5-79EE-095968202F28}"/>
          </ac:graphicFrameMkLst>
        </pc:graphicFrameChg>
        <pc:picChg chg="add del">
          <ac:chgData name="Felix Grabler" userId="224ca8d9-6ad5-4980-8012-a35de9084b9b" providerId="ADAL" clId="{9DEB117C-3C6D-46A0-849B-451D307D6E55}" dt="2023-07-24T10:04:59.917" v="1861" actId="26606"/>
          <ac:picMkLst>
            <pc:docMk/>
            <pc:sldMk cId="346620145" sldId="262"/>
            <ac:picMk id="6" creationId="{99C4689F-A593-F46D-25A7-B99283020946}"/>
          </ac:picMkLst>
        </pc:picChg>
      </pc:sldChg>
      <pc:sldChg chg="new del">
        <pc:chgData name="Felix Grabler" userId="224ca8d9-6ad5-4980-8012-a35de9084b9b" providerId="ADAL" clId="{9DEB117C-3C6D-46A0-849B-451D307D6E55}" dt="2023-07-20T10:22:48.225" v="1" actId="47"/>
        <pc:sldMkLst>
          <pc:docMk/>
          <pc:sldMk cId="205659814" sldId="263"/>
        </pc:sldMkLst>
      </pc:sldChg>
      <pc:sldChg chg="addSp delSp modSp add mod modTransition">
        <pc:chgData name="Felix Grabler" userId="224ca8d9-6ad5-4980-8012-a35de9084b9b" providerId="ADAL" clId="{9DEB117C-3C6D-46A0-849B-451D307D6E55}" dt="2023-07-31T08:53:09.824" v="5261"/>
        <pc:sldMkLst>
          <pc:docMk/>
          <pc:sldMk cId="1924353645" sldId="263"/>
        </pc:sldMkLst>
        <pc:spChg chg="mod">
          <ac:chgData name="Felix Grabler" userId="224ca8d9-6ad5-4980-8012-a35de9084b9b" providerId="ADAL" clId="{9DEB117C-3C6D-46A0-849B-451D307D6E55}" dt="2023-07-25T09:09:55.807" v="4399" actId="20577"/>
          <ac:spMkLst>
            <pc:docMk/>
            <pc:sldMk cId="1924353645" sldId="263"/>
            <ac:spMk id="2" creationId="{133D0C8F-B9CE-3819-D11A-828D12888CCC}"/>
          </ac:spMkLst>
        </pc:spChg>
        <pc:spChg chg="del mod">
          <ac:chgData name="Felix Grabler" userId="224ca8d9-6ad5-4980-8012-a35de9084b9b" providerId="ADAL" clId="{9DEB117C-3C6D-46A0-849B-451D307D6E55}" dt="2023-07-21T10:40:59.273" v="15" actId="478"/>
          <ac:spMkLst>
            <pc:docMk/>
            <pc:sldMk cId="1924353645" sldId="263"/>
            <ac:spMk id="3" creationId="{CC0169B7-0085-83C9-6BDF-709B950C4EC5}"/>
          </ac:spMkLst>
        </pc:spChg>
        <pc:spChg chg="add del mod">
          <ac:chgData name="Felix Grabler" userId="224ca8d9-6ad5-4980-8012-a35de9084b9b" providerId="ADAL" clId="{9DEB117C-3C6D-46A0-849B-451D307D6E55}" dt="2023-07-24T09:59:14.785" v="1496"/>
          <ac:spMkLst>
            <pc:docMk/>
            <pc:sldMk cId="1924353645" sldId="263"/>
            <ac:spMk id="15" creationId="{0F2E5103-E6BF-5E8E-5B4A-F97B660D17B4}"/>
          </ac:spMkLst>
        </pc:spChg>
        <pc:spChg chg="add mod">
          <ac:chgData name="Felix Grabler" userId="224ca8d9-6ad5-4980-8012-a35de9084b9b" providerId="ADAL" clId="{9DEB117C-3C6D-46A0-849B-451D307D6E55}" dt="2023-07-24T11:36:30.844" v="2758" actId="20577"/>
          <ac:spMkLst>
            <pc:docMk/>
            <pc:sldMk cId="1924353645" sldId="263"/>
            <ac:spMk id="16" creationId="{65E3BB5F-9768-9837-8C24-DFE2FCBEB0A7}"/>
          </ac:spMkLst>
        </pc:spChg>
        <pc:picChg chg="add del mod">
          <ac:chgData name="Felix Grabler" userId="224ca8d9-6ad5-4980-8012-a35de9084b9b" providerId="ADAL" clId="{9DEB117C-3C6D-46A0-849B-451D307D6E55}" dt="2023-07-24T09:28:12.887" v="1058" actId="478"/>
          <ac:picMkLst>
            <pc:docMk/>
            <pc:sldMk cId="1924353645" sldId="263"/>
            <ac:picMk id="5" creationId="{DF4A371F-489A-0399-3080-2FB8DA0D5409}"/>
          </ac:picMkLst>
        </pc:picChg>
        <pc:picChg chg="add del mod">
          <ac:chgData name="Felix Grabler" userId="224ca8d9-6ad5-4980-8012-a35de9084b9b" providerId="ADAL" clId="{9DEB117C-3C6D-46A0-849B-451D307D6E55}" dt="2023-07-21T10:40:39.116" v="11" actId="478"/>
          <ac:picMkLst>
            <pc:docMk/>
            <pc:sldMk cId="1924353645" sldId="263"/>
            <ac:picMk id="7" creationId="{F7102FDF-FDB0-6150-5081-34655492817C}"/>
          </ac:picMkLst>
        </pc:picChg>
        <pc:picChg chg="add del mod">
          <ac:chgData name="Felix Grabler" userId="224ca8d9-6ad5-4980-8012-a35de9084b9b" providerId="ADAL" clId="{9DEB117C-3C6D-46A0-849B-451D307D6E55}" dt="2023-07-24T09:28:37.773" v="1063" actId="478"/>
          <ac:picMkLst>
            <pc:docMk/>
            <pc:sldMk cId="1924353645" sldId="263"/>
            <ac:picMk id="9" creationId="{FE4C1661-A662-14A5-DDA5-0C1CCC5434D3}"/>
          </ac:picMkLst>
        </pc:picChg>
        <pc:picChg chg="add mod">
          <ac:chgData name="Felix Grabler" userId="224ca8d9-6ad5-4980-8012-a35de9084b9b" providerId="ADAL" clId="{9DEB117C-3C6D-46A0-849B-451D307D6E55}" dt="2023-07-24T09:58:58.755" v="1491" actId="1076"/>
          <ac:picMkLst>
            <pc:docMk/>
            <pc:sldMk cId="1924353645" sldId="263"/>
            <ac:picMk id="11" creationId="{24A80BDC-C147-B8F7-E213-26C40BDF5AE8}"/>
          </ac:picMkLst>
        </pc:picChg>
        <pc:picChg chg="add del mod">
          <ac:chgData name="Felix Grabler" userId="224ca8d9-6ad5-4980-8012-a35de9084b9b" providerId="ADAL" clId="{9DEB117C-3C6D-46A0-849B-451D307D6E55}" dt="2023-07-24T09:28:25.080" v="1062" actId="478"/>
          <ac:picMkLst>
            <pc:docMk/>
            <pc:sldMk cId="1924353645" sldId="263"/>
            <ac:picMk id="13" creationId="{CC528729-C0BB-1D87-FAE5-13245437BC57}"/>
          </ac:picMkLst>
        </pc:picChg>
        <pc:picChg chg="add mod">
          <ac:chgData name="Felix Grabler" userId="224ca8d9-6ad5-4980-8012-a35de9084b9b" providerId="ADAL" clId="{9DEB117C-3C6D-46A0-849B-451D307D6E55}" dt="2023-07-24T09:59:04.519" v="1493" actId="14100"/>
          <ac:picMkLst>
            <pc:docMk/>
            <pc:sldMk cId="1924353645" sldId="263"/>
            <ac:picMk id="14" creationId="{6B12E074-3A10-67ED-DEEE-E9D2DA62663F}"/>
          </ac:picMkLst>
        </pc:picChg>
      </pc:sldChg>
      <pc:sldChg chg="new del">
        <pc:chgData name="Felix Grabler" userId="224ca8d9-6ad5-4980-8012-a35de9084b9b" providerId="ADAL" clId="{9DEB117C-3C6D-46A0-849B-451D307D6E55}" dt="2023-07-21T10:42:34.445" v="51" actId="47"/>
        <pc:sldMkLst>
          <pc:docMk/>
          <pc:sldMk cId="3663475889" sldId="264"/>
        </pc:sldMkLst>
      </pc:sldChg>
      <pc:sldChg chg="addSp delSp modSp add mod ord modTransition">
        <pc:chgData name="Felix Grabler" userId="224ca8d9-6ad5-4980-8012-a35de9084b9b" providerId="ADAL" clId="{9DEB117C-3C6D-46A0-849B-451D307D6E55}" dt="2023-08-16T09:43:51.958" v="5372" actId="732"/>
        <pc:sldMkLst>
          <pc:docMk/>
          <pc:sldMk cId="1693736952" sldId="265"/>
        </pc:sldMkLst>
        <pc:spChg chg="mod">
          <ac:chgData name="Felix Grabler" userId="224ca8d9-6ad5-4980-8012-a35de9084b9b" providerId="ADAL" clId="{9DEB117C-3C6D-46A0-849B-451D307D6E55}" dt="2023-07-21T10:42:44.004" v="65" actId="20577"/>
          <ac:spMkLst>
            <pc:docMk/>
            <pc:sldMk cId="1693736952" sldId="265"/>
            <ac:spMk id="2" creationId="{1BF98464-35E4-084D-3E8B-CFC3789066D1}"/>
          </ac:spMkLst>
        </pc:spChg>
        <pc:spChg chg="mod">
          <ac:chgData name="Felix Grabler" userId="224ca8d9-6ad5-4980-8012-a35de9084b9b" providerId="ADAL" clId="{9DEB117C-3C6D-46A0-849B-451D307D6E55}" dt="2023-07-27T14:18:42.116" v="5249" actId="20577"/>
          <ac:spMkLst>
            <pc:docMk/>
            <pc:sldMk cId="1693736952" sldId="265"/>
            <ac:spMk id="3" creationId="{261B4776-475A-094C-2D0A-916B28592991}"/>
          </ac:spMkLst>
        </pc:spChg>
        <pc:spChg chg="del">
          <ac:chgData name="Felix Grabler" userId="224ca8d9-6ad5-4980-8012-a35de9084b9b" providerId="ADAL" clId="{9DEB117C-3C6D-46A0-849B-451D307D6E55}" dt="2023-07-21T10:44:09.097" v="70" actId="478"/>
          <ac:spMkLst>
            <pc:docMk/>
            <pc:sldMk cId="1693736952" sldId="265"/>
            <ac:spMk id="6" creationId="{EA20615A-C609-299F-CDFB-074EA26F4552}"/>
          </ac:spMkLst>
        </pc:spChg>
        <pc:spChg chg="del">
          <ac:chgData name="Felix Grabler" userId="224ca8d9-6ad5-4980-8012-a35de9084b9b" providerId="ADAL" clId="{9DEB117C-3C6D-46A0-849B-451D307D6E55}" dt="2023-07-21T10:44:06.448" v="67" actId="478"/>
          <ac:spMkLst>
            <pc:docMk/>
            <pc:sldMk cId="1693736952" sldId="265"/>
            <ac:spMk id="12" creationId="{A1D5E7EA-94F7-47DC-F3D6-3BA946960DE9}"/>
          </ac:spMkLst>
        </pc:spChg>
        <pc:spChg chg="add mod">
          <ac:chgData name="Felix Grabler" userId="224ca8d9-6ad5-4980-8012-a35de9084b9b" providerId="ADAL" clId="{9DEB117C-3C6D-46A0-849B-451D307D6E55}" dt="2023-07-24T09:06:08.441" v="982" actId="1076"/>
          <ac:spMkLst>
            <pc:docMk/>
            <pc:sldMk cId="1693736952" sldId="265"/>
            <ac:spMk id="15" creationId="{83713886-9F02-7147-F22F-D4386D5A44C5}"/>
          </ac:spMkLst>
        </pc:spChg>
        <pc:spChg chg="add mod">
          <ac:chgData name="Felix Grabler" userId="224ca8d9-6ad5-4980-8012-a35de9084b9b" providerId="ADAL" clId="{9DEB117C-3C6D-46A0-849B-451D307D6E55}" dt="2023-07-24T09:06:54.190" v="990" actId="1076"/>
          <ac:spMkLst>
            <pc:docMk/>
            <pc:sldMk cId="1693736952" sldId="265"/>
            <ac:spMk id="16" creationId="{7E4CF851-D22C-8099-AF72-A867E18B3810}"/>
          </ac:spMkLst>
        </pc:spChg>
        <pc:spChg chg="add mod">
          <ac:chgData name="Felix Grabler" userId="224ca8d9-6ad5-4980-8012-a35de9084b9b" providerId="ADAL" clId="{9DEB117C-3C6D-46A0-849B-451D307D6E55}" dt="2023-07-24T11:45:28.604" v="2869" actId="20577"/>
          <ac:spMkLst>
            <pc:docMk/>
            <pc:sldMk cId="1693736952" sldId="265"/>
            <ac:spMk id="17" creationId="{5E46320D-125F-EB6B-6530-65A1D540B97B}"/>
          </ac:spMkLst>
        </pc:spChg>
        <pc:spChg chg="del mod">
          <ac:chgData name="Felix Grabler" userId="224ca8d9-6ad5-4980-8012-a35de9084b9b" providerId="ADAL" clId="{9DEB117C-3C6D-46A0-849B-451D307D6E55}" dt="2023-07-24T11:39:31.738" v="2793" actId="478"/>
          <ac:spMkLst>
            <pc:docMk/>
            <pc:sldMk cId="1693736952" sldId="265"/>
            <ac:spMk id="20" creationId="{1C8C3636-7E71-2588-107B-9A83C45135F0}"/>
          </ac:spMkLst>
        </pc:spChg>
        <pc:spChg chg="add mod">
          <ac:chgData name="Felix Grabler" userId="224ca8d9-6ad5-4980-8012-a35de9084b9b" providerId="ADAL" clId="{9DEB117C-3C6D-46A0-849B-451D307D6E55}" dt="2023-07-24T11:46:31.224" v="2875" actId="1076"/>
          <ac:spMkLst>
            <pc:docMk/>
            <pc:sldMk cId="1693736952" sldId="265"/>
            <ac:spMk id="21" creationId="{59FCB7C5-8218-7900-4D66-A259C9A8BC92}"/>
          </ac:spMkLst>
        </pc:spChg>
        <pc:picChg chg="add mod">
          <ac:chgData name="Felix Grabler" userId="224ca8d9-6ad5-4980-8012-a35de9084b9b" providerId="ADAL" clId="{9DEB117C-3C6D-46A0-849B-451D307D6E55}" dt="2023-08-16T09:42:46.156" v="5366" actId="14100"/>
          <ac:picMkLst>
            <pc:docMk/>
            <pc:sldMk cId="1693736952" sldId="265"/>
            <ac:picMk id="5" creationId="{3BC2B412-1017-4B1F-11F9-BBC3AC604E91}"/>
          </ac:picMkLst>
        </pc:picChg>
        <pc:picChg chg="del">
          <ac:chgData name="Felix Grabler" userId="224ca8d9-6ad5-4980-8012-a35de9084b9b" providerId="ADAL" clId="{9DEB117C-3C6D-46A0-849B-451D307D6E55}" dt="2023-07-21T10:44:04.284" v="66" actId="478"/>
          <ac:picMkLst>
            <pc:docMk/>
            <pc:sldMk cId="1693736952" sldId="265"/>
            <ac:picMk id="5" creationId="{79225FA8-BD85-E1C6-509F-0ED4A6AF9523}"/>
          </ac:picMkLst>
        </pc:picChg>
        <pc:picChg chg="add mod">
          <ac:chgData name="Felix Grabler" userId="224ca8d9-6ad5-4980-8012-a35de9084b9b" providerId="ADAL" clId="{9DEB117C-3C6D-46A0-849B-451D307D6E55}" dt="2023-07-24T11:45:38.726" v="2870" actId="1076"/>
          <ac:picMkLst>
            <pc:docMk/>
            <pc:sldMk cId="1693736952" sldId="265"/>
            <ac:picMk id="7" creationId="{832B1AED-ED43-A04D-98C0-58CC4394755B}"/>
          </ac:picMkLst>
        </pc:picChg>
        <pc:picChg chg="add mod modCrop">
          <ac:chgData name="Felix Grabler" userId="224ca8d9-6ad5-4980-8012-a35de9084b9b" providerId="ADAL" clId="{9DEB117C-3C6D-46A0-849B-451D307D6E55}" dt="2023-08-16T09:43:51.958" v="5372" actId="732"/>
          <ac:picMkLst>
            <pc:docMk/>
            <pc:sldMk cId="1693736952" sldId="265"/>
            <ac:picMk id="8" creationId="{60E182AB-3918-424D-FE19-7EEDE52BD144}"/>
          </ac:picMkLst>
        </pc:picChg>
        <pc:picChg chg="add del mod">
          <ac:chgData name="Felix Grabler" userId="224ca8d9-6ad5-4980-8012-a35de9084b9b" providerId="ADAL" clId="{9DEB117C-3C6D-46A0-849B-451D307D6E55}" dt="2023-08-16T09:42:40.304" v="5364" actId="478"/>
          <ac:picMkLst>
            <pc:docMk/>
            <pc:sldMk cId="1693736952" sldId="265"/>
            <ac:picMk id="10" creationId="{404708C7-0A16-8575-8823-253D792F6230}"/>
          </ac:picMkLst>
        </pc:picChg>
        <pc:picChg chg="add del mod modCrop">
          <ac:chgData name="Felix Grabler" userId="224ca8d9-6ad5-4980-8012-a35de9084b9b" providerId="ADAL" clId="{9DEB117C-3C6D-46A0-849B-451D307D6E55}" dt="2023-08-16T09:43:17.904" v="5367" actId="478"/>
          <ac:picMkLst>
            <pc:docMk/>
            <pc:sldMk cId="1693736952" sldId="265"/>
            <ac:picMk id="14" creationId="{03FA7B27-E2B5-74D3-47DC-933AEC04EB7A}"/>
          </ac:picMkLst>
        </pc:picChg>
        <pc:picChg chg="add mod">
          <ac:chgData name="Felix Grabler" userId="224ca8d9-6ad5-4980-8012-a35de9084b9b" providerId="ADAL" clId="{9DEB117C-3C6D-46A0-849B-451D307D6E55}" dt="2023-07-24T11:47:01.439" v="2898" actId="14100"/>
          <ac:picMkLst>
            <pc:docMk/>
            <pc:sldMk cId="1693736952" sldId="265"/>
            <ac:picMk id="19" creationId="{E9FA839E-600C-0D4D-F3B8-02645C43D4BD}"/>
          </ac:picMkLst>
        </pc:picChg>
        <pc:picChg chg="add del mod">
          <ac:chgData name="Felix Grabler" userId="224ca8d9-6ad5-4980-8012-a35de9084b9b" providerId="ADAL" clId="{9DEB117C-3C6D-46A0-849B-451D307D6E55}" dt="2023-07-24T11:44:09.722" v="2860" actId="478"/>
          <ac:picMkLst>
            <pc:docMk/>
            <pc:sldMk cId="1693736952" sldId="265"/>
            <ac:picMk id="23" creationId="{413F84B8-D8CB-3296-06BB-A91372712F29}"/>
          </ac:picMkLst>
        </pc:picChg>
        <pc:cxnChg chg="del mod">
          <ac:chgData name="Felix Grabler" userId="224ca8d9-6ad5-4980-8012-a35de9084b9b" providerId="ADAL" clId="{9DEB117C-3C6D-46A0-849B-451D307D6E55}" dt="2023-07-21T10:44:08.334" v="69" actId="478"/>
          <ac:cxnSpMkLst>
            <pc:docMk/>
            <pc:sldMk cId="1693736952" sldId="265"/>
            <ac:cxnSpMk id="8" creationId="{1CEC9747-BF36-D50B-80C1-B2B676A0E35B}"/>
          </ac:cxnSpMkLst>
        </pc:cxnChg>
        <pc:cxnChg chg="del">
          <ac:chgData name="Felix Grabler" userId="224ca8d9-6ad5-4980-8012-a35de9084b9b" providerId="ADAL" clId="{9DEB117C-3C6D-46A0-849B-451D307D6E55}" dt="2023-07-21T10:44:07.308" v="68" actId="478"/>
          <ac:cxnSpMkLst>
            <pc:docMk/>
            <pc:sldMk cId="1693736952" sldId="265"/>
            <ac:cxnSpMk id="13" creationId="{680A21DC-770F-7F61-976E-903B55984ACC}"/>
          </ac:cxnSpMkLst>
        </pc:cxnChg>
      </pc:sldChg>
      <pc:sldChg chg="addSp delSp modSp add mod ord modTransition setBg modShow">
        <pc:chgData name="Felix Grabler" userId="224ca8d9-6ad5-4980-8012-a35de9084b9b" providerId="ADAL" clId="{9DEB117C-3C6D-46A0-849B-451D307D6E55}" dt="2023-07-31T08:53:09.824" v="5261"/>
        <pc:sldMkLst>
          <pc:docMk/>
          <pc:sldMk cId="593035508" sldId="266"/>
        </pc:sldMkLst>
        <pc:spChg chg="mod">
          <ac:chgData name="Felix Grabler" userId="224ca8d9-6ad5-4980-8012-a35de9084b9b" providerId="ADAL" clId="{9DEB117C-3C6D-46A0-849B-451D307D6E55}" dt="2023-07-24T09:49:08.555" v="1375" actId="26606"/>
          <ac:spMkLst>
            <pc:docMk/>
            <pc:sldMk cId="593035508" sldId="266"/>
            <ac:spMk id="2" creationId="{133D0C8F-B9CE-3819-D11A-828D12888CCC}"/>
          </ac:spMkLst>
        </pc:spChg>
        <pc:spChg chg="add del mod">
          <ac:chgData name="Felix Grabler" userId="224ca8d9-6ad5-4980-8012-a35de9084b9b" providerId="ADAL" clId="{9DEB117C-3C6D-46A0-849B-451D307D6E55}" dt="2023-07-25T09:10:50.153" v="4404" actId="478"/>
          <ac:spMkLst>
            <pc:docMk/>
            <pc:sldMk cId="593035508" sldId="266"/>
            <ac:spMk id="8" creationId="{48F99E24-C8DB-6495-824B-96B21C867BDF}"/>
          </ac:spMkLst>
        </pc:spChg>
        <pc:spChg chg="add del">
          <ac:chgData name="Felix Grabler" userId="224ca8d9-6ad5-4980-8012-a35de9084b9b" providerId="ADAL" clId="{9DEB117C-3C6D-46A0-849B-451D307D6E55}" dt="2023-07-24T09:49:08.555" v="1375" actId="26606"/>
          <ac:spMkLst>
            <pc:docMk/>
            <pc:sldMk cId="593035508" sldId="266"/>
            <ac:spMk id="18" creationId="{9D9CE3C4-25D7-403C-9312-F3B39099D298}"/>
          </ac:spMkLst>
        </pc:spChg>
        <pc:grpChg chg="add del">
          <ac:chgData name="Felix Grabler" userId="224ca8d9-6ad5-4980-8012-a35de9084b9b" providerId="ADAL" clId="{9DEB117C-3C6D-46A0-849B-451D307D6E55}" dt="2023-07-24T09:49:08.555" v="1375" actId="26606"/>
          <ac:grpSpMkLst>
            <pc:docMk/>
            <pc:sldMk cId="593035508" sldId="266"/>
            <ac:grpSpMk id="20" creationId="{2E56C079-9BED-4728-8FAD-2F9E3A179149}"/>
          </ac:grpSpMkLst>
        </pc:grpChg>
        <pc:grpChg chg="add del">
          <ac:chgData name="Felix Grabler" userId="224ca8d9-6ad5-4980-8012-a35de9084b9b" providerId="ADAL" clId="{9DEB117C-3C6D-46A0-849B-451D307D6E55}" dt="2023-07-24T09:49:08.555" v="1375" actId="26606"/>
          <ac:grpSpMkLst>
            <pc:docMk/>
            <pc:sldMk cId="593035508" sldId="266"/>
            <ac:grpSpMk id="26" creationId="{DE51D1B5-E12D-46A1-B0B3-7BAB36C342F8}"/>
          </ac:grpSpMkLst>
        </pc:grpChg>
        <pc:grpChg chg="add del">
          <ac:chgData name="Felix Grabler" userId="224ca8d9-6ad5-4980-8012-a35de9084b9b" providerId="ADAL" clId="{9DEB117C-3C6D-46A0-849B-451D307D6E55}" dt="2023-07-24T09:49:08.555" v="1375" actId="26606"/>
          <ac:grpSpMkLst>
            <pc:docMk/>
            <pc:sldMk cId="593035508" sldId="266"/>
            <ac:grpSpMk id="31" creationId="{51AC3D20-E4ED-49E6-AADF-E32D5427ECD0}"/>
          </ac:grpSpMkLst>
        </pc:grpChg>
        <pc:picChg chg="add mod modCrop">
          <ac:chgData name="Felix Grabler" userId="224ca8d9-6ad5-4980-8012-a35de9084b9b" providerId="ADAL" clId="{9DEB117C-3C6D-46A0-849B-451D307D6E55}" dt="2023-07-24T09:49:08.555" v="1375" actId="26606"/>
          <ac:picMkLst>
            <pc:docMk/>
            <pc:sldMk cId="593035508" sldId="266"/>
            <ac:picMk id="4" creationId="{8DB80E1C-3677-9EB2-2316-6BDE33EB6DFB}"/>
          </ac:picMkLst>
        </pc:picChg>
        <pc:picChg chg="del">
          <ac:chgData name="Felix Grabler" userId="224ca8d9-6ad5-4980-8012-a35de9084b9b" providerId="ADAL" clId="{9DEB117C-3C6D-46A0-849B-451D307D6E55}" dt="2023-07-24T09:27:56.813" v="1054" actId="478"/>
          <ac:picMkLst>
            <pc:docMk/>
            <pc:sldMk cId="593035508" sldId="266"/>
            <ac:picMk id="5" creationId="{DF4A371F-489A-0399-3080-2FB8DA0D5409}"/>
          </ac:picMkLst>
        </pc:picChg>
        <pc:picChg chg="add del mod">
          <ac:chgData name="Felix Grabler" userId="224ca8d9-6ad5-4980-8012-a35de9084b9b" providerId="ADAL" clId="{9DEB117C-3C6D-46A0-849B-451D307D6E55}" dt="2023-07-25T09:10:53.106" v="4405" actId="478"/>
          <ac:picMkLst>
            <pc:docMk/>
            <pc:sldMk cId="593035508" sldId="266"/>
            <ac:picMk id="7" creationId="{9DCE6312-A05E-1457-D65C-477787EDB8F7}"/>
          </ac:picMkLst>
        </pc:picChg>
        <pc:picChg chg="del">
          <ac:chgData name="Felix Grabler" userId="224ca8d9-6ad5-4980-8012-a35de9084b9b" providerId="ADAL" clId="{9DEB117C-3C6D-46A0-849B-451D307D6E55}" dt="2023-07-24T09:28:00.735" v="1056" actId="478"/>
          <ac:picMkLst>
            <pc:docMk/>
            <pc:sldMk cId="593035508" sldId="266"/>
            <ac:picMk id="9" creationId="{FE4C1661-A662-14A5-DDA5-0C1CCC5434D3}"/>
          </ac:picMkLst>
        </pc:picChg>
        <pc:picChg chg="del">
          <ac:chgData name="Felix Grabler" userId="224ca8d9-6ad5-4980-8012-a35de9084b9b" providerId="ADAL" clId="{9DEB117C-3C6D-46A0-849B-451D307D6E55}" dt="2023-07-24T09:27:55.454" v="1053" actId="478"/>
          <ac:picMkLst>
            <pc:docMk/>
            <pc:sldMk cId="593035508" sldId="266"/>
            <ac:picMk id="11" creationId="{24A80BDC-C147-B8F7-E213-26C40BDF5AE8}"/>
          </ac:picMkLst>
        </pc:picChg>
        <pc:picChg chg="mod ord modCrop">
          <ac:chgData name="Felix Grabler" userId="224ca8d9-6ad5-4980-8012-a35de9084b9b" providerId="ADAL" clId="{9DEB117C-3C6D-46A0-849B-451D307D6E55}" dt="2023-07-24T09:49:08.555" v="1375" actId="26606"/>
          <ac:picMkLst>
            <pc:docMk/>
            <pc:sldMk cId="593035508" sldId="266"/>
            <ac:picMk id="13" creationId="{CC528729-C0BB-1D87-FAE5-13245437BC57}"/>
          </ac:picMkLst>
        </pc:picChg>
      </pc:sldChg>
      <pc:sldChg chg="addSp delSp modSp add mod modTransition">
        <pc:chgData name="Felix Grabler" userId="224ca8d9-6ad5-4980-8012-a35de9084b9b" providerId="ADAL" clId="{9DEB117C-3C6D-46A0-849B-451D307D6E55}" dt="2023-07-31T08:53:09.824" v="5261"/>
        <pc:sldMkLst>
          <pc:docMk/>
          <pc:sldMk cId="2492022475" sldId="267"/>
        </pc:sldMkLst>
        <pc:spChg chg="mod">
          <ac:chgData name="Felix Grabler" userId="224ca8d9-6ad5-4980-8012-a35de9084b9b" providerId="ADAL" clId="{9DEB117C-3C6D-46A0-849B-451D307D6E55}" dt="2023-07-24T11:36:56.071" v="2789" actId="20577"/>
          <ac:spMkLst>
            <pc:docMk/>
            <pc:sldMk cId="2492022475" sldId="267"/>
            <ac:spMk id="2" creationId="{133D0C8F-B9CE-3819-D11A-828D12888CCC}"/>
          </ac:spMkLst>
        </pc:spChg>
        <pc:spChg chg="mod">
          <ac:chgData name="Felix Grabler" userId="224ca8d9-6ad5-4980-8012-a35de9084b9b" providerId="ADAL" clId="{9DEB117C-3C6D-46A0-849B-451D307D6E55}" dt="2023-07-24T11:33:52.896" v="2722" actId="20577"/>
          <ac:spMkLst>
            <pc:docMk/>
            <pc:sldMk cId="2492022475" sldId="267"/>
            <ac:spMk id="8" creationId="{48F99E24-C8DB-6495-824B-96B21C867BDF}"/>
          </ac:spMkLst>
        </pc:spChg>
        <pc:spChg chg="add mod">
          <ac:chgData name="Felix Grabler" userId="224ca8d9-6ad5-4980-8012-a35de9084b9b" providerId="ADAL" clId="{9DEB117C-3C6D-46A0-849B-451D307D6E55}" dt="2023-07-24T11:32:45.255" v="2632" actId="20577"/>
          <ac:spMkLst>
            <pc:docMk/>
            <pc:sldMk cId="2492022475" sldId="267"/>
            <ac:spMk id="24" creationId="{A05629F6-6698-39C7-592E-BCA57F574E7B}"/>
          </ac:spMkLst>
        </pc:spChg>
        <pc:grpChg chg="add del mod">
          <ac:chgData name="Felix Grabler" userId="224ca8d9-6ad5-4980-8012-a35de9084b9b" providerId="ADAL" clId="{9DEB117C-3C6D-46A0-849B-451D307D6E55}" dt="2023-07-24T11:22:54.139" v="1877" actId="478"/>
          <ac:grpSpMkLst>
            <pc:docMk/>
            <pc:sldMk cId="2492022475" sldId="267"/>
            <ac:grpSpMk id="18" creationId="{5E683AC3-CD8F-0629-0D89-1299EBAA5361}"/>
          </ac:grpSpMkLst>
        </pc:grpChg>
        <pc:picChg chg="del">
          <ac:chgData name="Felix Grabler" userId="224ca8d9-6ad5-4980-8012-a35de9084b9b" providerId="ADAL" clId="{9DEB117C-3C6D-46A0-849B-451D307D6E55}" dt="2023-07-24T09:57:28.172" v="1482" actId="478"/>
          <ac:picMkLst>
            <pc:docMk/>
            <pc:sldMk cId="2492022475" sldId="267"/>
            <ac:picMk id="4" creationId="{8DB80E1C-3677-9EB2-2316-6BDE33EB6DFB}"/>
          </ac:picMkLst>
        </pc:picChg>
        <pc:picChg chg="add mod">
          <ac:chgData name="Felix Grabler" userId="224ca8d9-6ad5-4980-8012-a35de9084b9b" providerId="ADAL" clId="{9DEB117C-3C6D-46A0-849B-451D307D6E55}" dt="2023-07-24T10:35:10.807" v="1868" actId="164"/>
          <ac:picMkLst>
            <pc:docMk/>
            <pc:sldMk cId="2492022475" sldId="267"/>
            <ac:picMk id="5" creationId="{27AD99A4-0070-EC67-989A-8C4A907B1B5B}"/>
          </ac:picMkLst>
        </pc:picChg>
        <pc:picChg chg="del">
          <ac:chgData name="Felix Grabler" userId="224ca8d9-6ad5-4980-8012-a35de9084b9b" providerId="ADAL" clId="{9DEB117C-3C6D-46A0-849B-451D307D6E55}" dt="2023-07-24T09:57:33.490" v="1484" actId="478"/>
          <ac:picMkLst>
            <pc:docMk/>
            <pc:sldMk cId="2492022475" sldId="267"/>
            <ac:picMk id="7" creationId="{9DCE6312-A05E-1457-D65C-477787EDB8F7}"/>
          </ac:picMkLst>
        </pc:picChg>
        <pc:picChg chg="add del mod">
          <ac:chgData name="Felix Grabler" userId="224ca8d9-6ad5-4980-8012-a35de9084b9b" providerId="ADAL" clId="{9DEB117C-3C6D-46A0-849B-451D307D6E55}" dt="2023-07-24T11:22:50.227" v="1876" actId="478"/>
          <ac:picMkLst>
            <pc:docMk/>
            <pc:sldMk cId="2492022475" sldId="267"/>
            <ac:picMk id="9" creationId="{BD9EA625-0726-D2F4-FAF6-DDEC9991784A}"/>
          </ac:picMkLst>
        </pc:picChg>
        <pc:picChg chg="del">
          <ac:chgData name="Felix Grabler" userId="224ca8d9-6ad5-4980-8012-a35de9084b9b" providerId="ADAL" clId="{9DEB117C-3C6D-46A0-849B-451D307D6E55}" dt="2023-07-24T09:57:26.836" v="1481" actId="478"/>
          <ac:picMkLst>
            <pc:docMk/>
            <pc:sldMk cId="2492022475" sldId="267"/>
            <ac:picMk id="13" creationId="{CC528729-C0BB-1D87-FAE5-13245437BC57}"/>
          </ac:picMkLst>
        </pc:picChg>
        <pc:picChg chg="add mod">
          <ac:chgData name="Felix Grabler" userId="224ca8d9-6ad5-4980-8012-a35de9084b9b" providerId="ADAL" clId="{9DEB117C-3C6D-46A0-849B-451D307D6E55}" dt="2023-07-24T11:29:11.163" v="2309" actId="1076"/>
          <ac:picMkLst>
            <pc:docMk/>
            <pc:sldMk cId="2492022475" sldId="267"/>
            <ac:picMk id="17" creationId="{DA8E7841-3DC0-21A3-BE4E-3379A0DED27B}"/>
          </ac:picMkLst>
        </pc:picChg>
        <pc:picChg chg="add mod">
          <ac:chgData name="Felix Grabler" userId="224ca8d9-6ad5-4980-8012-a35de9084b9b" providerId="ADAL" clId="{9DEB117C-3C6D-46A0-849B-451D307D6E55}" dt="2023-07-24T11:29:08.575" v="2308" actId="1076"/>
          <ac:picMkLst>
            <pc:docMk/>
            <pc:sldMk cId="2492022475" sldId="267"/>
            <ac:picMk id="20" creationId="{53091F6F-59DB-F2F8-C51B-FA23FF401C6C}"/>
          </ac:picMkLst>
        </pc:picChg>
        <pc:picChg chg="add mod">
          <ac:chgData name="Felix Grabler" userId="224ca8d9-6ad5-4980-8012-a35de9084b9b" providerId="ADAL" clId="{9DEB117C-3C6D-46A0-849B-451D307D6E55}" dt="2023-07-24T11:29:17.113" v="2312" actId="1076"/>
          <ac:picMkLst>
            <pc:docMk/>
            <pc:sldMk cId="2492022475" sldId="267"/>
            <ac:picMk id="21" creationId="{E1E9A0E7-FE6F-7CE7-8C1E-AA303CD44384}"/>
          </ac:picMkLst>
        </pc:picChg>
        <pc:cxnChg chg="add mod">
          <ac:chgData name="Felix Grabler" userId="224ca8d9-6ad5-4980-8012-a35de9084b9b" providerId="ADAL" clId="{9DEB117C-3C6D-46A0-849B-451D307D6E55}" dt="2023-07-24T10:35:10.807" v="1868" actId="164"/>
          <ac:cxnSpMkLst>
            <pc:docMk/>
            <pc:sldMk cId="2492022475" sldId="267"/>
            <ac:cxnSpMk id="11" creationId="{D6095937-3FB8-7582-1FE6-6DF6FBF3C953}"/>
          </ac:cxnSpMkLst>
        </pc:cxnChg>
        <pc:cxnChg chg="add mod">
          <ac:chgData name="Felix Grabler" userId="224ca8d9-6ad5-4980-8012-a35de9084b9b" providerId="ADAL" clId="{9DEB117C-3C6D-46A0-849B-451D307D6E55}" dt="2023-07-24T10:35:10.807" v="1868" actId="164"/>
          <ac:cxnSpMkLst>
            <pc:docMk/>
            <pc:sldMk cId="2492022475" sldId="267"/>
            <ac:cxnSpMk id="12" creationId="{AF04CAFB-5B0D-C52D-E9AD-5E3DEF2B6B78}"/>
          </ac:cxnSpMkLst>
        </pc:cxnChg>
        <pc:cxnChg chg="add mod">
          <ac:chgData name="Felix Grabler" userId="224ca8d9-6ad5-4980-8012-a35de9084b9b" providerId="ADAL" clId="{9DEB117C-3C6D-46A0-849B-451D307D6E55}" dt="2023-07-24T11:30:07.292" v="2319" actId="1582"/>
          <ac:cxnSpMkLst>
            <pc:docMk/>
            <pc:sldMk cId="2492022475" sldId="267"/>
            <ac:cxnSpMk id="23" creationId="{8DD8D93A-CDD6-5FFF-E6E6-7518C62F49B9}"/>
          </ac:cxnSpMkLst>
        </pc:cxnChg>
      </pc:sldChg>
      <pc:sldChg chg="add del">
        <pc:chgData name="Felix Grabler" userId="224ca8d9-6ad5-4980-8012-a35de9084b9b" providerId="ADAL" clId="{9DEB117C-3C6D-46A0-849B-451D307D6E55}" dt="2023-07-24T09:57:36.398" v="1486"/>
        <pc:sldMkLst>
          <pc:docMk/>
          <pc:sldMk cId="1385144194" sldId="268"/>
        </pc:sldMkLst>
      </pc:sldChg>
      <pc:sldChg chg="addSp delSp modSp new mod modTransition">
        <pc:chgData name="Felix Grabler" userId="224ca8d9-6ad5-4980-8012-a35de9084b9b" providerId="ADAL" clId="{9DEB117C-3C6D-46A0-849B-451D307D6E55}" dt="2023-08-16T09:45:34.188" v="5521" actId="20577"/>
        <pc:sldMkLst>
          <pc:docMk/>
          <pc:sldMk cId="1964899122" sldId="268"/>
        </pc:sldMkLst>
        <pc:spChg chg="mod">
          <ac:chgData name="Felix Grabler" userId="224ca8d9-6ad5-4980-8012-a35de9084b9b" providerId="ADAL" clId="{9DEB117C-3C6D-46A0-849B-451D307D6E55}" dt="2023-07-24T13:44:04.779" v="3581" actId="1076"/>
          <ac:spMkLst>
            <pc:docMk/>
            <pc:sldMk cId="1964899122" sldId="268"/>
            <ac:spMk id="2" creationId="{30EAFF8F-F175-4F93-D75A-83D510900D56}"/>
          </ac:spMkLst>
        </pc:spChg>
        <pc:spChg chg="del">
          <ac:chgData name="Felix Grabler" userId="224ca8d9-6ad5-4980-8012-a35de9084b9b" providerId="ADAL" clId="{9DEB117C-3C6D-46A0-849B-451D307D6E55}" dt="2023-07-24T12:53:01.012" v="2963" actId="22"/>
          <ac:spMkLst>
            <pc:docMk/>
            <pc:sldMk cId="1964899122" sldId="268"/>
            <ac:spMk id="3" creationId="{3E3FA761-22ED-A2CF-113E-52D2F134E94A}"/>
          </ac:spMkLst>
        </pc:spChg>
        <pc:spChg chg="add mod">
          <ac:chgData name="Felix Grabler" userId="224ca8d9-6ad5-4980-8012-a35de9084b9b" providerId="ADAL" clId="{9DEB117C-3C6D-46A0-849B-451D307D6E55}" dt="2023-08-16T09:45:34.188" v="5521" actId="20577"/>
          <ac:spMkLst>
            <pc:docMk/>
            <pc:sldMk cId="1964899122" sldId="268"/>
            <ac:spMk id="6" creationId="{809FA794-68CC-E1DE-5654-154AA5EEEDB0}"/>
          </ac:spMkLst>
        </pc:spChg>
        <pc:picChg chg="add mod ord">
          <ac:chgData name="Felix Grabler" userId="224ca8d9-6ad5-4980-8012-a35de9084b9b" providerId="ADAL" clId="{9DEB117C-3C6D-46A0-849B-451D307D6E55}" dt="2023-07-24T13:40:34.005" v="3101" actId="14100"/>
          <ac:picMkLst>
            <pc:docMk/>
            <pc:sldMk cId="1964899122" sldId="268"/>
            <ac:picMk id="5" creationId="{9F942B86-2DD8-7D44-4396-16999E409F7C}"/>
          </ac:picMkLst>
        </pc:picChg>
        <pc:picChg chg="add mod">
          <ac:chgData name="Felix Grabler" userId="224ca8d9-6ad5-4980-8012-a35de9084b9b" providerId="ADAL" clId="{9DEB117C-3C6D-46A0-849B-451D307D6E55}" dt="2023-07-24T13:40:46.160" v="3103" actId="14100"/>
          <ac:picMkLst>
            <pc:docMk/>
            <pc:sldMk cId="1964899122" sldId="268"/>
            <ac:picMk id="8" creationId="{E7D1E267-689D-E9C7-3ABE-E0E9E02AE720}"/>
          </ac:picMkLst>
        </pc:picChg>
      </pc:sldChg>
      <pc:sldChg chg="addSp modSp new mod modTransition">
        <pc:chgData name="Felix Grabler" userId="224ca8d9-6ad5-4980-8012-a35de9084b9b" providerId="ADAL" clId="{9DEB117C-3C6D-46A0-849B-451D307D6E55}" dt="2023-07-31T08:53:09.824" v="5261"/>
        <pc:sldMkLst>
          <pc:docMk/>
          <pc:sldMk cId="3687433021" sldId="269"/>
        </pc:sldMkLst>
        <pc:spChg chg="add mod">
          <ac:chgData name="Felix Grabler" userId="224ca8d9-6ad5-4980-8012-a35de9084b9b" providerId="ADAL" clId="{9DEB117C-3C6D-46A0-849B-451D307D6E55}" dt="2023-07-24T14:02:23.310" v="4207" actId="1076"/>
          <ac:spMkLst>
            <pc:docMk/>
            <pc:sldMk cId="3687433021" sldId="269"/>
            <ac:spMk id="4" creationId="{A66F47DB-9B45-4C4C-0D37-693D2ADCA606}"/>
          </ac:spMkLst>
        </pc:spChg>
        <pc:picChg chg="add mod">
          <ac:chgData name="Felix Grabler" userId="224ca8d9-6ad5-4980-8012-a35de9084b9b" providerId="ADAL" clId="{9DEB117C-3C6D-46A0-849B-451D307D6E55}" dt="2023-07-24T13:31:42.586" v="3065" actId="1076"/>
          <ac:picMkLst>
            <pc:docMk/>
            <pc:sldMk cId="3687433021" sldId="269"/>
            <ac:picMk id="1026" creationId="{FDF3366D-CE10-172A-A68D-CFA399062580}"/>
          </ac:picMkLst>
        </pc:picChg>
      </pc:sldChg>
      <pc:sldChg chg="addSp delSp modSp new mod modTransition">
        <pc:chgData name="Felix Grabler" userId="224ca8d9-6ad5-4980-8012-a35de9084b9b" providerId="ADAL" clId="{9DEB117C-3C6D-46A0-849B-451D307D6E55}" dt="2023-07-31T08:53:09.824" v="5261"/>
        <pc:sldMkLst>
          <pc:docMk/>
          <pc:sldMk cId="2183336175" sldId="270"/>
        </pc:sldMkLst>
        <pc:spChg chg="mod">
          <ac:chgData name="Felix Grabler" userId="224ca8d9-6ad5-4980-8012-a35de9084b9b" providerId="ADAL" clId="{9DEB117C-3C6D-46A0-849B-451D307D6E55}" dt="2023-07-24T13:44:23.571" v="3619" actId="1076"/>
          <ac:spMkLst>
            <pc:docMk/>
            <pc:sldMk cId="2183336175" sldId="270"/>
            <ac:spMk id="2" creationId="{76EB3674-9127-4FD0-1F59-FA410B530C6D}"/>
          </ac:spMkLst>
        </pc:spChg>
        <pc:spChg chg="mod">
          <ac:chgData name="Felix Grabler" userId="224ca8d9-6ad5-4980-8012-a35de9084b9b" providerId="ADAL" clId="{9DEB117C-3C6D-46A0-849B-451D307D6E55}" dt="2023-07-25T12:31:51.587" v="4496" actId="5793"/>
          <ac:spMkLst>
            <pc:docMk/>
            <pc:sldMk cId="2183336175" sldId="270"/>
            <ac:spMk id="3" creationId="{F82DBCA5-FAE3-4A4F-FFD6-1968781BB446}"/>
          </ac:spMkLst>
        </pc:spChg>
        <pc:grpChg chg="add mod">
          <ac:chgData name="Felix Grabler" userId="224ca8d9-6ad5-4980-8012-a35de9084b9b" providerId="ADAL" clId="{9DEB117C-3C6D-46A0-849B-451D307D6E55}" dt="2023-07-24T13:49:16.108" v="3813" actId="1076"/>
          <ac:grpSpMkLst>
            <pc:docMk/>
            <pc:sldMk cId="2183336175" sldId="270"/>
            <ac:grpSpMk id="17" creationId="{B746DB04-9C82-7607-4208-59595B880C79}"/>
          </ac:grpSpMkLst>
        </pc:grpChg>
        <pc:grpChg chg="add del mod">
          <ac:chgData name="Felix Grabler" userId="224ca8d9-6ad5-4980-8012-a35de9084b9b" providerId="ADAL" clId="{9DEB117C-3C6D-46A0-849B-451D307D6E55}" dt="2023-07-24T13:49:14.779" v="3812" actId="478"/>
          <ac:grpSpMkLst>
            <pc:docMk/>
            <pc:sldMk cId="2183336175" sldId="270"/>
            <ac:grpSpMk id="18" creationId="{2419D85B-7AB9-CF27-2F8C-F51405FCF840}"/>
          </ac:grpSpMkLst>
        </pc:grpChg>
        <pc:picChg chg="add del mod">
          <ac:chgData name="Felix Grabler" userId="224ca8d9-6ad5-4980-8012-a35de9084b9b" providerId="ADAL" clId="{9DEB117C-3C6D-46A0-849B-451D307D6E55}" dt="2023-07-24T13:46:01.220" v="3767" actId="478"/>
          <ac:picMkLst>
            <pc:docMk/>
            <pc:sldMk cId="2183336175" sldId="270"/>
            <ac:picMk id="5" creationId="{93397E30-D5CA-3BF0-DAC5-9C32236930FA}"/>
          </ac:picMkLst>
        </pc:picChg>
        <pc:picChg chg="add del mod">
          <ac:chgData name="Felix Grabler" userId="224ca8d9-6ad5-4980-8012-a35de9084b9b" providerId="ADAL" clId="{9DEB117C-3C6D-46A0-849B-451D307D6E55}" dt="2023-07-24T13:46:22.761" v="3770" actId="478"/>
          <ac:picMkLst>
            <pc:docMk/>
            <pc:sldMk cId="2183336175" sldId="270"/>
            <ac:picMk id="7" creationId="{95A6012E-0312-CDC0-7A43-EE2C6B8373B0}"/>
          </ac:picMkLst>
        </pc:picChg>
        <pc:picChg chg="add mod">
          <ac:chgData name="Felix Grabler" userId="224ca8d9-6ad5-4980-8012-a35de9084b9b" providerId="ADAL" clId="{9DEB117C-3C6D-46A0-849B-451D307D6E55}" dt="2023-07-24T13:48:52.672" v="3806" actId="164"/>
          <ac:picMkLst>
            <pc:docMk/>
            <pc:sldMk cId="2183336175" sldId="270"/>
            <ac:picMk id="9" creationId="{1C80D0B8-758A-CCD0-18FB-C20B4D01FEE0}"/>
          </ac:picMkLst>
        </pc:picChg>
        <pc:picChg chg="mod">
          <ac:chgData name="Felix Grabler" userId="224ca8d9-6ad5-4980-8012-a35de9084b9b" providerId="ADAL" clId="{9DEB117C-3C6D-46A0-849B-451D307D6E55}" dt="2023-07-24T13:49:02.395" v="3810"/>
          <ac:picMkLst>
            <pc:docMk/>
            <pc:sldMk cId="2183336175" sldId="270"/>
            <ac:picMk id="19" creationId="{05D60932-8A09-7059-4449-A9C275F7C86A}"/>
          </ac:picMkLst>
        </pc:picChg>
        <pc:picChg chg="add mod">
          <ac:chgData name="Felix Grabler" userId="224ca8d9-6ad5-4980-8012-a35de9084b9b" providerId="ADAL" clId="{9DEB117C-3C6D-46A0-849B-451D307D6E55}" dt="2023-07-24T13:51:52.062" v="3820" actId="14100"/>
          <ac:picMkLst>
            <pc:docMk/>
            <pc:sldMk cId="2183336175" sldId="270"/>
            <ac:picMk id="24" creationId="{46C9FB35-340F-59F4-7CFF-E71BBF047FC0}"/>
          </ac:picMkLst>
        </pc:picChg>
        <pc:cxnChg chg="add mod">
          <ac:chgData name="Felix Grabler" userId="224ca8d9-6ad5-4980-8012-a35de9084b9b" providerId="ADAL" clId="{9DEB117C-3C6D-46A0-849B-451D307D6E55}" dt="2023-07-24T13:48:52.672" v="3806" actId="164"/>
          <ac:cxnSpMkLst>
            <pc:docMk/>
            <pc:sldMk cId="2183336175" sldId="270"/>
            <ac:cxnSpMk id="11" creationId="{227B3E13-B429-860D-7959-46573D6C1639}"/>
          </ac:cxnSpMkLst>
        </pc:cxnChg>
        <pc:cxnChg chg="add mod">
          <ac:chgData name="Felix Grabler" userId="224ca8d9-6ad5-4980-8012-a35de9084b9b" providerId="ADAL" clId="{9DEB117C-3C6D-46A0-849B-451D307D6E55}" dt="2023-07-24T13:48:52.672" v="3806" actId="164"/>
          <ac:cxnSpMkLst>
            <pc:docMk/>
            <pc:sldMk cId="2183336175" sldId="270"/>
            <ac:cxnSpMk id="12" creationId="{7D081C64-9724-488D-3F8B-32FCC634CFA4}"/>
          </ac:cxnSpMkLst>
        </pc:cxnChg>
        <pc:cxnChg chg="add mod">
          <ac:chgData name="Felix Grabler" userId="224ca8d9-6ad5-4980-8012-a35de9084b9b" providerId="ADAL" clId="{9DEB117C-3C6D-46A0-849B-451D307D6E55}" dt="2023-07-24T13:48:52.672" v="3806" actId="164"/>
          <ac:cxnSpMkLst>
            <pc:docMk/>
            <pc:sldMk cId="2183336175" sldId="270"/>
            <ac:cxnSpMk id="14" creationId="{312A96B5-9638-339A-8313-BE0A4ACF99A1}"/>
          </ac:cxnSpMkLst>
        </pc:cxnChg>
        <pc:cxnChg chg="mod">
          <ac:chgData name="Felix Grabler" userId="224ca8d9-6ad5-4980-8012-a35de9084b9b" providerId="ADAL" clId="{9DEB117C-3C6D-46A0-849B-451D307D6E55}" dt="2023-07-24T13:49:02.395" v="3810"/>
          <ac:cxnSpMkLst>
            <pc:docMk/>
            <pc:sldMk cId="2183336175" sldId="270"/>
            <ac:cxnSpMk id="20" creationId="{830B6E58-03CF-3D30-F56D-4D7202162690}"/>
          </ac:cxnSpMkLst>
        </pc:cxnChg>
        <pc:cxnChg chg="mod">
          <ac:chgData name="Felix Grabler" userId="224ca8d9-6ad5-4980-8012-a35de9084b9b" providerId="ADAL" clId="{9DEB117C-3C6D-46A0-849B-451D307D6E55}" dt="2023-07-24T13:49:02.395" v="3810"/>
          <ac:cxnSpMkLst>
            <pc:docMk/>
            <pc:sldMk cId="2183336175" sldId="270"/>
            <ac:cxnSpMk id="21" creationId="{9DC33C5E-D054-398F-3580-50E4D32D9E41}"/>
          </ac:cxnSpMkLst>
        </pc:cxnChg>
        <pc:cxnChg chg="mod">
          <ac:chgData name="Felix Grabler" userId="224ca8d9-6ad5-4980-8012-a35de9084b9b" providerId="ADAL" clId="{9DEB117C-3C6D-46A0-849B-451D307D6E55}" dt="2023-07-24T13:49:02.395" v="3810"/>
          <ac:cxnSpMkLst>
            <pc:docMk/>
            <pc:sldMk cId="2183336175" sldId="270"/>
            <ac:cxnSpMk id="22" creationId="{31E7DEFC-2FCD-2AEE-734C-6FC545221637}"/>
          </ac:cxnSpMkLst>
        </pc:cxnChg>
      </pc:sldChg>
      <pc:sldChg chg="delSp modSp add mod modTransition">
        <pc:chgData name="Felix Grabler" userId="224ca8d9-6ad5-4980-8012-a35de9084b9b" providerId="ADAL" clId="{9DEB117C-3C6D-46A0-849B-451D307D6E55}" dt="2023-08-16T09:54:59.422" v="5527" actId="1076"/>
        <pc:sldMkLst>
          <pc:docMk/>
          <pc:sldMk cId="3539281374" sldId="271"/>
        </pc:sldMkLst>
        <pc:spChg chg="mod">
          <ac:chgData name="Felix Grabler" userId="224ca8d9-6ad5-4980-8012-a35de9084b9b" providerId="ADAL" clId="{9DEB117C-3C6D-46A0-849B-451D307D6E55}" dt="2023-08-16T09:54:43.720" v="5525" actId="20577"/>
          <ac:spMkLst>
            <pc:docMk/>
            <pc:sldMk cId="3539281374" sldId="271"/>
            <ac:spMk id="3" creationId="{F82DBCA5-FAE3-4A4F-FFD6-1968781BB446}"/>
          </ac:spMkLst>
        </pc:spChg>
        <pc:grpChg chg="del">
          <ac:chgData name="Felix Grabler" userId="224ca8d9-6ad5-4980-8012-a35de9084b9b" providerId="ADAL" clId="{9DEB117C-3C6D-46A0-849B-451D307D6E55}" dt="2023-08-16T09:54:56.349" v="5526" actId="478"/>
          <ac:grpSpMkLst>
            <pc:docMk/>
            <pc:sldMk cId="3539281374" sldId="271"/>
            <ac:grpSpMk id="17" creationId="{B746DB04-9C82-7607-4208-59595B880C79}"/>
          </ac:grpSpMkLst>
        </pc:grpChg>
        <pc:picChg chg="mod">
          <ac:chgData name="Felix Grabler" userId="224ca8d9-6ad5-4980-8012-a35de9084b9b" providerId="ADAL" clId="{9DEB117C-3C6D-46A0-849B-451D307D6E55}" dt="2023-08-16T09:54:59.422" v="5527" actId="1076"/>
          <ac:picMkLst>
            <pc:docMk/>
            <pc:sldMk cId="3539281374" sldId="271"/>
            <ac:picMk id="24" creationId="{46C9FB35-340F-59F4-7CFF-E71BBF047FC0}"/>
          </ac:picMkLst>
        </pc:picChg>
      </pc:sldChg>
      <pc:sldChg chg="addSp modSp new mod">
        <pc:chgData name="Felix Grabler" userId="224ca8d9-6ad5-4980-8012-a35de9084b9b" providerId="ADAL" clId="{9DEB117C-3C6D-46A0-849B-451D307D6E55}" dt="2023-08-16T09:56:52.799" v="5545" actId="14100"/>
        <pc:sldMkLst>
          <pc:docMk/>
          <pc:sldMk cId="652247817" sldId="272"/>
        </pc:sldMkLst>
        <pc:spChg chg="mod">
          <ac:chgData name="Felix Grabler" userId="224ca8d9-6ad5-4980-8012-a35de9084b9b" providerId="ADAL" clId="{9DEB117C-3C6D-46A0-849B-451D307D6E55}" dt="2023-08-16T09:56:21.304" v="5539" actId="20577"/>
          <ac:spMkLst>
            <pc:docMk/>
            <pc:sldMk cId="652247817" sldId="272"/>
            <ac:spMk id="2" creationId="{C363FAD8-FBB2-7330-F313-7ACB2942C1B6}"/>
          </ac:spMkLst>
        </pc:spChg>
        <pc:picChg chg="add mod">
          <ac:chgData name="Felix Grabler" userId="224ca8d9-6ad5-4980-8012-a35de9084b9b" providerId="ADAL" clId="{9DEB117C-3C6D-46A0-849B-451D307D6E55}" dt="2023-08-16T09:56:52.799" v="5545" actId="14100"/>
          <ac:picMkLst>
            <pc:docMk/>
            <pc:sldMk cId="652247817" sldId="272"/>
            <ac:picMk id="5" creationId="{A5814CF0-7CAE-B0E6-3500-D14E5A11C94B}"/>
          </ac:picMkLst>
        </pc:picChg>
      </pc:sldChg>
    </pc:docChg>
  </pc:docChgLst>
</pc:chgInfo>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D803A-7371-B088-CBF1-42A4591806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AT"/>
          </a:p>
        </p:txBody>
      </p:sp>
      <p:sp>
        <p:nvSpPr>
          <p:cNvPr id="3" name="Subtitle 2">
            <a:extLst>
              <a:ext uri="{FF2B5EF4-FFF2-40B4-BE49-F238E27FC236}">
                <a16:creationId xmlns:a16="http://schemas.microsoft.com/office/drawing/2014/main" id="{E8326958-2774-CF43-320B-28484583FA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AT"/>
          </a:p>
        </p:txBody>
      </p:sp>
      <p:sp>
        <p:nvSpPr>
          <p:cNvPr id="4" name="Date Placeholder 3">
            <a:extLst>
              <a:ext uri="{FF2B5EF4-FFF2-40B4-BE49-F238E27FC236}">
                <a16:creationId xmlns:a16="http://schemas.microsoft.com/office/drawing/2014/main" id="{BDDD9008-EDE8-9EFB-EA14-206B18B587BC}"/>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33372059-D129-5293-9EB0-EB01E594CB43}"/>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14C945FF-2EC9-1D7F-6742-9D5A8921ECFB}"/>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3875506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1569C-BD82-0A11-B623-E7F0AC294AE4}"/>
              </a:ext>
            </a:extLst>
          </p:cNvPr>
          <p:cNvSpPr>
            <a:spLocks noGrp="1"/>
          </p:cNvSpPr>
          <p:nvPr>
            <p:ph type="title"/>
          </p:nvPr>
        </p:nvSpPr>
        <p:spPr/>
        <p:txBody>
          <a:bodyPr/>
          <a:lstStyle/>
          <a:p>
            <a:r>
              <a:rPr lang="en-US"/>
              <a:t>Click to edit Master title style</a:t>
            </a:r>
            <a:endParaRPr lang="de-AT"/>
          </a:p>
        </p:txBody>
      </p:sp>
      <p:sp>
        <p:nvSpPr>
          <p:cNvPr id="3" name="Vertical Text Placeholder 2">
            <a:extLst>
              <a:ext uri="{FF2B5EF4-FFF2-40B4-BE49-F238E27FC236}">
                <a16:creationId xmlns:a16="http://schemas.microsoft.com/office/drawing/2014/main" id="{26165669-B226-3713-C0E8-7003D7C36B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BA90FC0E-0042-D5BE-DF7E-10753D35C4D7}"/>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68527194-02FC-714C-3F0C-E84A16C50435}"/>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86E8DD36-6730-868C-480A-50C67BB73EC2}"/>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2734775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6CF52C-1772-9196-A868-EC0161E875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AT"/>
          </a:p>
        </p:txBody>
      </p:sp>
      <p:sp>
        <p:nvSpPr>
          <p:cNvPr id="3" name="Vertical Text Placeholder 2">
            <a:extLst>
              <a:ext uri="{FF2B5EF4-FFF2-40B4-BE49-F238E27FC236}">
                <a16:creationId xmlns:a16="http://schemas.microsoft.com/office/drawing/2014/main" id="{07C9C3EC-FBAA-2BF8-469F-204A2E1FB7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3469ABFF-D78F-14FD-C6AA-A549F6FFC88E}"/>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ECF7356A-EBED-5344-559D-8D6C3AC4E7BB}"/>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D01324EE-B7FE-F68A-9535-50805E2F2591}"/>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420924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BF3BA-F425-7558-0E29-FD9273370B2A}"/>
              </a:ext>
            </a:extLst>
          </p:cNvPr>
          <p:cNvSpPr>
            <a:spLocks noGrp="1"/>
          </p:cNvSpPr>
          <p:nvPr>
            <p:ph type="title"/>
          </p:nvPr>
        </p:nvSpPr>
        <p:spPr/>
        <p:txBody>
          <a:bodyPr/>
          <a:lstStyle/>
          <a:p>
            <a:r>
              <a:rPr lang="en-US"/>
              <a:t>Click to edit Master title style</a:t>
            </a:r>
            <a:endParaRPr lang="de-AT"/>
          </a:p>
        </p:txBody>
      </p:sp>
      <p:sp>
        <p:nvSpPr>
          <p:cNvPr id="3" name="Content Placeholder 2">
            <a:extLst>
              <a:ext uri="{FF2B5EF4-FFF2-40B4-BE49-F238E27FC236}">
                <a16:creationId xmlns:a16="http://schemas.microsoft.com/office/drawing/2014/main" id="{3B953F82-A2C8-D148-7F7A-C4F536F93E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82CE72F5-B293-8651-B6FA-FEF83A7B3B71}"/>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6AB69996-CB20-4255-AE1D-3E1117EE53E6}"/>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DC3E00DF-1E53-5CCD-4C4A-567791B685C3}"/>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3740893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3F805-7DA7-C815-39EF-9C77958CD8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AT"/>
          </a:p>
        </p:txBody>
      </p:sp>
      <p:sp>
        <p:nvSpPr>
          <p:cNvPr id="3" name="Text Placeholder 2">
            <a:extLst>
              <a:ext uri="{FF2B5EF4-FFF2-40B4-BE49-F238E27FC236}">
                <a16:creationId xmlns:a16="http://schemas.microsoft.com/office/drawing/2014/main" id="{655BE4D2-B86F-5C11-A712-8BF88B791E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57B789-4F4E-6462-5A68-83F1E6D57371}"/>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5C647645-AA36-B6FD-2572-DCBF835C644A}"/>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36C96620-9EF9-9A03-4AA3-AA4E9B5217B0}"/>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3828944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31B10-FA54-DC80-4CFE-F0C157B5A378}"/>
              </a:ext>
            </a:extLst>
          </p:cNvPr>
          <p:cNvSpPr>
            <a:spLocks noGrp="1"/>
          </p:cNvSpPr>
          <p:nvPr>
            <p:ph type="title"/>
          </p:nvPr>
        </p:nvSpPr>
        <p:spPr/>
        <p:txBody>
          <a:bodyPr/>
          <a:lstStyle/>
          <a:p>
            <a:r>
              <a:rPr lang="en-US"/>
              <a:t>Click to edit Master title style</a:t>
            </a:r>
            <a:endParaRPr lang="de-AT"/>
          </a:p>
        </p:txBody>
      </p:sp>
      <p:sp>
        <p:nvSpPr>
          <p:cNvPr id="3" name="Content Placeholder 2">
            <a:extLst>
              <a:ext uri="{FF2B5EF4-FFF2-40B4-BE49-F238E27FC236}">
                <a16:creationId xmlns:a16="http://schemas.microsoft.com/office/drawing/2014/main" id="{B1325169-145C-17B4-02A7-C0102EC803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Content Placeholder 3">
            <a:extLst>
              <a:ext uri="{FF2B5EF4-FFF2-40B4-BE49-F238E27FC236}">
                <a16:creationId xmlns:a16="http://schemas.microsoft.com/office/drawing/2014/main" id="{B71EAADF-ABEB-FF24-CD79-4689D39FCD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5" name="Date Placeholder 4">
            <a:extLst>
              <a:ext uri="{FF2B5EF4-FFF2-40B4-BE49-F238E27FC236}">
                <a16:creationId xmlns:a16="http://schemas.microsoft.com/office/drawing/2014/main" id="{D481D45F-27A9-9E54-0C56-F60130AF6996}"/>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6" name="Footer Placeholder 5">
            <a:extLst>
              <a:ext uri="{FF2B5EF4-FFF2-40B4-BE49-F238E27FC236}">
                <a16:creationId xmlns:a16="http://schemas.microsoft.com/office/drawing/2014/main" id="{BADC0F06-399E-A6F5-EECF-EB49D117C605}"/>
              </a:ext>
            </a:extLst>
          </p:cNvPr>
          <p:cNvSpPr>
            <a:spLocks noGrp="1"/>
          </p:cNvSpPr>
          <p:nvPr>
            <p:ph type="ftr" sz="quarter" idx="11"/>
          </p:nvPr>
        </p:nvSpPr>
        <p:spPr/>
        <p:txBody>
          <a:bodyPr/>
          <a:lstStyle/>
          <a:p>
            <a:endParaRPr lang="de-AT"/>
          </a:p>
        </p:txBody>
      </p:sp>
      <p:sp>
        <p:nvSpPr>
          <p:cNvPr id="7" name="Slide Number Placeholder 6">
            <a:extLst>
              <a:ext uri="{FF2B5EF4-FFF2-40B4-BE49-F238E27FC236}">
                <a16:creationId xmlns:a16="http://schemas.microsoft.com/office/drawing/2014/main" id="{5DA61D20-5A24-70DC-AED3-869DEE7D90F5}"/>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1741020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B49EC-BC90-81CA-1FCA-7AF73A0D6FD1}"/>
              </a:ext>
            </a:extLst>
          </p:cNvPr>
          <p:cNvSpPr>
            <a:spLocks noGrp="1"/>
          </p:cNvSpPr>
          <p:nvPr>
            <p:ph type="title"/>
          </p:nvPr>
        </p:nvSpPr>
        <p:spPr>
          <a:xfrm>
            <a:off x="839788" y="365125"/>
            <a:ext cx="10515600" cy="1325563"/>
          </a:xfrm>
        </p:spPr>
        <p:txBody>
          <a:bodyPr/>
          <a:lstStyle/>
          <a:p>
            <a:r>
              <a:rPr lang="en-US"/>
              <a:t>Click to edit Master title style</a:t>
            </a:r>
            <a:endParaRPr lang="de-AT"/>
          </a:p>
        </p:txBody>
      </p:sp>
      <p:sp>
        <p:nvSpPr>
          <p:cNvPr id="3" name="Text Placeholder 2">
            <a:extLst>
              <a:ext uri="{FF2B5EF4-FFF2-40B4-BE49-F238E27FC236}">
                <a16:creationId xmlns:a16="http://schemas.microsoft.com/office/drawing/2014/main" id="{A068A28E-1F5E-9040-6792-254665E32A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047388-29A2-5907-E688-77B43D5A7F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5" name="Text Placeholder 4">
            <a:extLst>
              <a:ext uri="{FF2B5EF4-FFF2-40B4-BE49-F238E27FC236}">
                <a16:creationId xmlns:a16="http://schemas.microsoft.com/office/drawing/2014/main" id="{C2389A36-7B2C-4E9B-42CE-8F46E24309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740E29-FAE8-7DEF-1CD0-2FFADEF663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7" name="Date Placeholder 6">
            <a:extLst>
              <a:ext uri="{FF2B5EF4-FFF2-40B4-BE49-F238E27FC236}">
                <a16:creationId xmlns:a16="http://schemas.microsoft.com/office/drawing/2014/main" id="{625260B2-6C20-AD43-4921-7B3FAE34C94B}"/>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8" name="Footer Placeholder 7">
            <a:extLst>
              <a:ext uri="{FF2B5EF4-FFF2-40B4-BE49-F238E27FC236}">
                <a16:creationId xmlns:a16="http://schemas.microsoft.com/office/drawing/2014/main" id="{5AFE3111-8095-88A9-EFD6-54605319148A}"/>
              </a:ext>
            </a:extLst>
          </p:cNvPr>
          <p:cNvSpPr>
            <a:spLocks noGrp="1"/>
          </p:cNvSpPr>
          <p:nvPr>
            <p:ph type="ftr" sz="quarter" idx="11"/>
          </p:nvPr>
        </p:nvSpPr>
        <p:spPr/>
        <p:txBody>
          <a:bodyPr/>
          <a:lstStyle/>
          <a:p>
            <a:endParaRPr lang="de-AT"/>
          </a:p>
        </p:txBody>
      </p:sp>
      <p:sp>
        <p:nvSpPr>
          <p:cNvPr id="9" name="Slide Number Placeholder 8">
            <a:extLst>
              <a:ext uri="{FF2B5EF4-FFF2-40B4-BE49-F238E27FC236}">
                <a16:creationId xmlns:a16="http://schemas.microsoft.com/office/drawing/2014/main" id="{CA708B31-CC82-746E-4611-5ADE8800E4D4}"/>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2486074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5E5FF-73C6-0B53-2BF6-164C8FE012DC}"/>
              </a:ext>
            </a:extLst>
          </p:cNvPr>
          <p:cNvSpPr>
            <a:spLocks noGrp="1"/>
          </p:cNvSpPr>
          <p:nvPr>
            <p:ph type="title"/>
          </p:nvPr>
        </p:nvSpPr>
        <p:spPr/>
        <p:txBody>
          <a:bodyPr/>
          <a:lstStyle/>
          <a:p>
            <a:r>
              <a:rPr lang="en-US"/>
              <a:t>Click to edit Master title style</a:t>
            </a:r>
            <a:endParaRPr lang="de-AT"/>
          </a:p>
        </p:txBody>
      </p:sp>
      <p:sp>
        <p:nvSpPr>
          <p:cNvPr id="3" name="Date Placeholder 2">
            <a:extLst>
              <a:ext uri="{FF2B5EF4-FFF2-40B4-BE49-F238E27FC236}">
                <a16:creationId xmlns:a16="http://schemas.microsoft.com/office/drawing/2014/main" id="{DB41FC1E-C0C0-3D4A-8900-7E4A29EEA628}"/>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4" name="Footer Placeholder 3">
            <a:extLst>
              <a:ext uri="{FF2B5EF4-FFF2-40B4-BE49-F238E27FC236}">
                <a16:creationId xmlns:a16="http://schemas.microsoft.com/office/drawing/2014/main" id="{4FAFA1F0-9743-4551-2134-DF63AC4AC20D}"/>
              </a:ext>
            </a:extLst>
          </p:cNvPr>
          <p:cNvSpPr>
            <a:spLocks noGrp="1"/>
          </p:cNvSpPr>
          <p:nvPr>
            <p:ph type="ftr" sz="quarter" idx="11"/>
          </p:nvPr>
        </p:nvSpPr>
        <p:spPr/>
        <p:txBody>
          <a:bodyPr/>
          <a:lstStyle/>
          <a:p>
            <a:endParaRPr lang="de-AT"/>
          </a:p>
        </p:txBody>
      </p:sp>
      <p:sp>
        <p:nvSpPr>
          <p:cNvPr id="5" name="Slide Number Placeholder 4">
            <a:extLst>
              <a:ext uri="{FF2B5EF4-FFF2-40B4-BE49-F238E27FC236}">
                <a16:creationId xmlns:a16="http://schemas.microsoft.com/office/drawing/2014/main" id="{C4CBBF8E-CD15-17CA-D972-8250F5DAF1A5}"/>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1429417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FCB406-8DA3-E906-F58E-813E7F315256}"/>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3" name="Footer Placeholder 2">
            <a:extLst>
              <a:ext uri="{FF2B5EF4-FFF2-40B4-BE49-F238E27FC236}">
                <a16:creationId xmlns:a16="http://schemas.microsoft.com/office/drawing/2014/main" id="{CE3C0A08-9FC4-470B-9B0C-95EF9F7C51EF}"/>
              </a:ext>
            </a:extLst>
          </p:cNvPr>
          <p:cNvSpPr>
            <a:spLocks noGrp="1"/>
          </p:cNvSpPr>
          <p:nvPr>
            <p:ph type="ftr" sz="quarter" idx="11"/>
          </p:nvPr>
        </p:nvSpPr>
        <p:spPr/>
        <p:txBody>
          <a:bodyPr/>
          <a:lstStyle/>
          <a:p>
            <a:endParaRPr lang="de-AT"/>
          </a:p>
        </p:txBody>
      </p:sp>
      <p:sp>
        <p:nvSpPr>
          <p:cNvPr id="4" name="Slide Number Placeholder 3">
            <a:extLst>
              <a:ext uri="{FF2B5EF4-FFF2-40B4-BE49-F238E27FC236}">
                <a16:creationId xmlns:a16="http://schemas.microsoft.com/office/drawing/2014/main" id="{0B06AD39-D72F-33E3-4A70-03A7ADA8AF81}"/>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821424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B2002-C8C4-ECC2-5036-15711A0D1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AT"/>
          </a:p>
        </p:txBody>
      </p:sp>
      <p:sp>
        <p:nvSpPr>
          <p:cNvPr id="3" name="Content Placeholder 2">
            <a:extLst>
              <a:ext uri="{FF2B5EF4-FFF2-40B4-BE49-F238E27FC236}">
                <a16:creationId xmlns:a16="http://schemas.microsoft.com/office/drawing/2014/main" id="{6DC139C0-560D-0A73-0F6F-3851D4A8FA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Text Placeholder 3">
            <a:extLst>
              <a:ext uri="{FF2B5EF4-FFF2-40B4-BE49-F238E27FC236}">
                <a16:creationId xmlns:a16="http://schemas.microsoft.com/office/drawing/2014/main" id="{6E1ED466-2EED-8783-B618-CD944C903F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217575-0FCD-50D4-C0C7-1464A1806270}"/>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6" name="Footer Placeholder 5">
            <a:extLst>
              <a:ext uri="{FF2B5EF4-FFF2-40B4-BE49-F238E27FC236}">
                <a16:creationId xmlns:a16="http://schemas.microsoft.com/office/drawing/2014/main" id="{99F9AEC3-CE00-5697-5A63-686019FD93C9}"/>
              </a:ext>
            </a:extLst>
          </p:cNvPr>
          <p:cNvSpPr>
            <a:spLocks noGrp="1"/>
          </p:cNvSpPr>
          <p:nvPr>
            <p:ph type="ftr" sz="quarter" idx="11"/>
          </p:nvPr>
        </p:nvSpPr>
        <p:spPr/>
        <p:txBody>
          <a:bodyPr/>
          <a:lstStyle/>
          <a:p>
            <a:endParaRPr lang="de-AT"/>
          </a:p>
        </p:txBody>
      </p:sp>
      <p:sp>
        <p:nvSpPr>
          <p:cNvPr id="7" name="Slide Number Placeholder 6">
            <a:extLst>
              <a:ext uri="{FF2B5EF4-FFF2-40B4-BE49-F238E27FC236}">
                <a16:creationId xmlns:a16="http://schemas.microsoft.com/office/drawing/2014/main" id="{5AC67C62-8C73-FECE-8769-4BFBACD1AFCE}"/>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408242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92AC6-33BA-9A7B-C888-78F1C09DD1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AT"/>
          </a:p>
        </p:txBody>
      </p:sp>
      <p:sp>
        <p:nvSpPr>
          <p:cNvPr id="3" name="Picture Placeholder 2">
            <a:extLst>
              <a:ext uri="{FF2B5EF4-FFF2-40B4-BE49-F238E27FC236}">
                <a16:creationId xmlns:a16="http://schemas.microsoft.com/office/drawing/2014/main" id="{BB97A246-CCF7-FBD0-23EA-D39CC8767D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AT"/>
          </a:p>
        </p:txBody>
      </p:sp>
      <p:sp>
        <p:nvSpPr>
          <p:cNvPr id="4" name="Text Placeholder 3">
            <a:extLst>
              <a:ext uri="{FF2B5EF4-FFF2-40B4-BE49-F238E27FC236}">
                <a16:creationId xmlns:a16="http://schemas.microsoft.com/office/drawing/2014/main" id="{30707613-1B35-E178-1F63-0B3BAA5B74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A32D82-51E8-E91E-2AF3-C8598C497ADB}"/>
              </a:ext>
            </a:extLst>
          </p:cNvPr>
          <p:cNvSpPr>
            <a:spLocks noGrp="1"/>
          </p:cNvSpPr>
          <p:nvPr>
            <p:ph type="dt" sz="half" idx="10"/>
          </p:nvPr>
        </p:nvSpPr>
        <p:spPr/>
        <p:txBody>
          <a:bodyPr/>
          <a:lstStyle/>
          <a:p>
            <a:fld id="{02744072-3052-42FF-8B4C-2876D4803C3E}" type="datetimeFigureOut">
              <a:rPr lang="de-AT" smtClean="0"/>
              <a:t>06.11.2023</a:t>
            </a:fld>
            <a:endParaRPr lang="de-AT"/>
          </a:p>
        </p:txBody>
      </p:sp>
      <p:sp>
        <p:nvSpPr>
          <p:cNvPr id="6" name="Footer Placeholder 5">
            <a:extLst>
              <a:ext uri="{FF2B5EF4-FFF2-40B4-BE49-F238E27FC236}">
                <a16:creationId xmlns:a16="http://schemas.microsoft.com/office/drawing/2014/main" id="{D0CA0C8E-3F1B-D577-5E45-2531EE1BA960}"/>
              </a:ext>
            </a:extLst>
          </p:cNvPr>
          <p:cNvSpPr>
            <a:spLocks noGrp="1"/>
          </p:cNvSpPr>
          <p:nvPr>
            <p:ph type="ftr" sz="quarter" idx="11"/>
          </p:nvPr>
        </p:nvSpPr>
        <p:spPr/>
        <p:txBody>
          <a:bodyPr/>
          <a:lstStyle/>
          <a:p>
            <a:endParaRPr lang="de-AT"/>
          </a:p>
        </p:txBody>
      </p:sp>
      <p:sp>
        <p:nvSpPr>
          <p:cNvPr id="7" name="Slide Number Placeholder 6">
            <a:extLst>
              <a:ext uri="{FF2B5EF4-FFF2-40B4-BE49-F238E27FC236}">
                <a16:creationId xmlns:a16="http://schemas.microsoft.com/office/drawing/2014/main" id="{8B4EC56F-1106-DC1C-5887-688065C27591}"/>
              </a:ext>
            </a:extLst>
          </p:cNvPr>
          <p:cNvSpPr>
            <a:spLocks noGrp="1"/>
          </p:cNvSpPr>
          <p:nvPr>
            <p:ph type="sldNum" sz="quarter" idx="12"/>
          </p:nvPr>
        </p:nvSpPr>
        <p:spPr/>
        <p:txBody>
          <a:bodyPr/>
          <a:lstStyle/>
          <a:p>
            <a:fld id="{0CF15473-8A6F-4F5D-9503-0906E2A34C86}" type="slidenum">
              <a:rPr lang="de-AT" smtClean="0"/>
              <a:t>‹Nr.›</a:t>
            </a:fld>
            <a:endParaRPr lang="de-AT"/>
          </a:p>
        </p:txBody>
      </p:sp>
    </p:spTree>
    <p:extLst>
      <p:ext uri="{BB962C8B-B14F-4D97-AF65-F5344CB8AC3E}">
        <p14:creationId xmlns:p14="http://schemas.microsoft.com/office/powerpoint/2010/main" val="3952462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DE9162-729E-BC12-2BC8-3D1B1F9331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AT"/>
          </a:p>
        </p:txBody>
      </p:sp>
      <p:sp>
        <p:nvSpPr>
          <p:cNvPr id="3" name="Text Placeholder 2">
            <a:extLst>
              <a:ext uri="{FF2B5EF4-FFF2-40B4-BE49-F238E27FC236}">
                <a16:creationId xmlns:a16="http://schemas.microsoft.com/office/drawing/2014/main" id="{8CA97BFA-022A-0ABD-9966-539BB7878C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6CEF94B1-E4F0-7C6D-90F5-8085AA25CE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744072-3052-42FF-8B4C-2876D4803C3E}" type="datetimeFigureOut">
              <a:rPr lang="de-AT" smtClean="0"/>
              <a:t>06.11.2023</a:t>
            </a:fld>
            <a:endParaRPr lang="de-AT"/>
          </a:p>
        </p:txBody>
      </p:sp>
      <p:sp>
        <p:nvSpPr>
          <p:cNvPr id="5" name="Footer Placeholder 4">
            <a:extLst>
              <a:ext uri="{FF2B5EF4-FFF2-40B4-BE49-F238E27FC236}">
                <a16:creationId xmlns:a16="http://schemas.microsoft.com/office/drawing/2014/main" id="{F435B775-B879-B7E5-C470-F654082E11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AT"/>
          </a:p>
        </p:txBody>
      </p:sp>
      <p:sp>
        <p:nvSpPr>
          <p:cNvPr id="6" name="Slide Number Placeholder 5">
            <a:extLst>
              <a:ext uri="{FF2B5EF4-FFF2-40B4-BE49-F238E27FC236}">
                <a16:creationId xmlns:a16="http://schemas.microsoft.com/office/drawing/2014/main" id="{C1113E05-A8ED-A8F1-1DDF-9AE7027B55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F15473-8A6F-4F5D-9503-0906E2A34C86}" type="slidenum">
              <a:rPr lang="de-AT" smtClean="0"/>
              <a:t>‹Nr.›</a:t>
            </a:fld>
            <a:endParaRPr lang="de-AT"/>
          </a:p>
        </p:txBody>
      </p:sp>
    </p:spTree>
    <p:extLst>
      <p:ext uri="{BB962C8B-B14F-4D97-AF65-F5344CB8AC3E}">
        <p14:creationId xmlns:p14="http://schemas.microsoft.com/office/powerpoint/2010/main" val="1225275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www.google.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82D3B6-FC7A-8C42-3B27-0AA3B775FF56}"/>
              </a:ext>
            </a:extLst>
          </p:cNvPr>
          <p:cNvSpPr>
            <a:spLocks noGrp="1"/>
          </p:cNvSpPr>
          <p:nvPr>
            <p:ph type="ctrTitle"/>
          </p:nvPr>
        </p:nvSpPr>
        <p:spPr>
          <a:xfrm>
            <a:off x="1285241" y="1008993"/>
            <a:ext cx="9231410" cy="3542045"/>
          </a:xfrm>
        </p:spPr>
        <p:txBody>
          <a:bodyPr anchor="b">
            <a:normAutofit/>
          </a:bodyPr>
          <a:lstStyle/>
          <a:p>
            <a:pPr algn="l"/>
            <a:r>
              <a:rPr lang="en-US" sz="11500"/>
              <a:t>WLAN Analysis</a:t>
            </a:r>
            <a:endParaRPr lang="de-AT" sz="11500"/>
          </a:p>
        </p:txBody>
      </p:sp>
      <p:sp>
        <p:nvSpPr>
          <p:cNvPr id="3" name="Subtitle 2">
            <a:extLst>
              <a:ext uri="{FF2B5EF4-FFF2-40B4-BE49-F238E27FC236}">
                <a16:creationId xmlns:a16="http://schemas.microsoft.com/office/drawing/2014/main" id="{E5FE71C1-F088-7F7B-EDB5-7827872776CF}"/>
              </a:ext>
            </a:extLst>
          </p:cNvPr>
          <p:cNvSpPr>
            <a:spLocks noGrp="1"/>
          </p:cNvSpPr>
          <p:nvPr>
            <p:ph type="subTitle" idx="1"/>
          </p:nvPr>
        </p:nvSpPr>
        <p:spPr>
          <a:xfrm>
            <a:off x="1285241" y="4582814"/>
            <a:ext cx="7132335" cy="1312657"/>
          </a:xfrm>
        </p:spPr>
        <p:txBody>
          <a:bodyPr anchor="t">
            <a:normAutofit/>
          </a:bodyPr>
          <a:lstStyle/>
          <a:p>
            <a:pPr algn="l"/>
            <a:r>
              <a:rPr lang="en-US" dirty="0"/>
              <a:t>F3</a:t>
            </a:r>
            <a:endParaRPr lang="de-AT"/>
          </a:p>
        </p:txBody>
      </p:sp>
    </p:spTree>
    <p:extLst>
      <p:ext uri="{BB962C8B-B14F-4D97-AF65-F5344CB8AC3E}">
        <p14:creationId xmlns:p14="http://schemas.microsoft.com/office/powerpoint/2010/main" val="2525489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B3674-9127-4FD0-1F59-FA410B530C6D}"/>
              </a:ext>
            </a:extLst>
          </p:cNvPr>
          <p:cNvSpPr>
            <a:spLocks noGrp="1"/>
          </p:cNvSpPr>
          <p:nvPr>
            <p:ph type="title"/>
          </p:nvPr>
        </p:nvSpPr>
        <p:spPr>
          <a:xfrm>
            <a:off x="260684" y="244810"/>
            <a:ext cx="10515600" cy="1325563"/>
          </a:xfrm>
        </p:spPr>
        <p:txBody>
          <a:bodyPr/>
          <a:lstStyle/>
          <a:p>
            <a:r>
              <a:rPr lang="en-US" dirty="0"/>
              <a:t>Solving data gaps</a:t>
            </a:r>
            <a:endParaRPr lang="de-AT" dirty="0"/>
          </a:p>
        </p:txBody>
      </p:sp>
      <p:sp>
        <p:nvSpPr>
          <p:cNvPr id="3" name="Content Placeholder 2">
            <a:extLst>
              <a:ext uri="{FF2B5EF4-FFF2-40B4-BE49-F238E27FC236}">
                <a16:creationId xmlns:a16="http://schemas.microsoft.com/office/drawing/2014/main" id="{F82DBCA5-FAE3-4A4F-FFD6-1968781BB446}"/>
              </a:ext>
            </a:extLst>
          </p:cNvPr>
          <p:cNvSpPr>
            <a:spLocks noGrp="1"/>
          </p:cNvSpPr>
          <p:nvPr>
            <p:ph idx="1"/>
          </p:nvPr>
        </p:nvSpPr>
        <p:spPr>
          <a:xfrm>
            <a:off x="260684" y="1253330"/>
            <a:ext cx="5698958" cy="5359859"/>
          </a:xfrm>
        </p:spPr>
        <p:txBody>
          <a:bodyPr>
            <a:normAutofit/>
          </a:bodyPr>
          <a:lstStyle/>
          <a:p>
            <a:pPr algn="l">
              <a:buFont typeface="+mj-lt"/>
              <a:buAutoNum type="arabicPeriod"/>
            </a:pPr>
            <a:r>
              <a:rPr lang="en-US" sz="1600" dirty="0"/>
              <a:t>Try to fill the gap with the data from one week ago.</a:t>
            </a:r>
          </a:p>
          <a:p>
            <a:pPr algn="l">
              <a:buFont typeface="+mj-lt"/>
              <a:buAutoNum type="arabicPeriod"/>
            </a:pPr>
            <a:r>
              <a:rPr lang="en-US" sz="1600" dirty="0"/>
              <a:t>If there is no data from one week ago, try to fill the gap with the data from one day ago. </a:t>
            </a:r>
          </a:p>
          <a:p>
            <a:pPr algn="l">
              <a:buFont typeface="+mj-lt"/>
              <a:buAutoNum type="arabicPeriod"/>
            </a:pPr>
            <a:r>
              <a:rPr lang="en-US" sz="1600" dirty="0"/>
              <a:t>If none of the above steps are successful, fill the gap with 0</a:t>
            </a:r>
          </a:p>
          <a:p>
            <a:pPr marL="0" indent="0">
              <a:buNone/>
            </a:pPr>
            <a:endParaRPr lang="en-US" sz="1600" dirty="0"/>
          </a:p>
        </p:txBody>
      </p:sp>
      <p:pic>
        <p:nvPicPr>
          <p:cNvPr id="24" name="Picture 23">
            <a:extLst>
              <a:ext uri="{FF2B5EF4-FFF2-40B4-BE49-F238E27FC236}">
                <a16:creationId xmlns:a16="http://schemas.microsoft.com/office/drawing/2014/main" id="{46C9FB35-340F-59F4-7CFF-E71BBF047FC0}"/>
              </a:ext>
            </a:extLst>
          </p:cNvPr>
          <p:cNvPicPr>
            <a:picLocks noChangeAspect="1"/>
          </p:cNvPicPr>
          <p:nvPr/>
        </p:nvPicPr>
        <p:blipFill>
          <a:blip r:embed="rId2"/>
          <a:stretch>
            <a:fillRect/>
          </a:stretch>
        </p:blipFill>
        <p:spPr>
          <a:xfrm>
            <a:off x="6626443" y="118180"/>
            <a:ext cx="5304873" cy="2904386"/>
          </a:xfrm>
          <a:prstGeom prst="rect">
            <a:avLst/>
          </a:prstGeom>
        </p:spPr>
      </p:pic>
    </p:spTree>
    <p:extLst>
      <p:ext uri="{BB962C8B-B14F-4D97-AF65-F5344CB8AC3E}">
        <p14:creationId xmlns:p14="http://schemas.microsoft.com/office/powerpoint/2010/main" val="3539281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8A2A8-F3AF-6047-EFF8-CCB48603CFF0}"/>
              </a:ext>
            </a:extLst>
          </p:cNvPr>
          <p:cNvSpPr>
            <a:spLocks noGrp="1"/>
          </p:cNvSpPr>
          <p:nvPr>
            <p:ph type="title"/>
          </p:nvPr>
        </p:nvSpPr>
        <p:spPr/>
        <p:txBody>
          <a:bodyPr/>
          <a:lstStyle/>
          <a:p>
            <a:endParaRPr lang="de-AT"/>
          </a:p>
        </p:txBody>
      </p:sp>
      <p:sp>
        <p:nvSpPr>
          <p:cNvPr id="3" name="Content Placeholder 2">
            <a:extLst>
              <a:ext uri="{FF2B5EF4-FFF2-40B4-BE49-F238E27FC236}">
                <a16:creationId xmlns:a16="http://schemas.microsoft.com/office/drawing/2014/main" id="{1B2BF4E2-1150-0179-A61E-1C667CD08CD9}"/>
              </a:ext>
            </a:extLst>
          </p:cNvPr>
          <p:cNvSpPr>
            <a:spLocks noGrp="1"/>
          </p:cNvSpPr>
          <p:nvPr>
            <p:ph idx="1"/>
          </p:nvPr>
        </p:nvSpPr>
        <p:spPr/>
        <p:txBody>
          <a:bodyPr/>
          <a:lstStyle/>
          <a:p>
            <a:endParaRPr lang="de-AT"/>
          </a:p>
        </p:txBody>
      </p:sp>
      <p:pic>
        <p:nvPicPr>
          <p:cNvPr id="5" name="Picture 4">
            <a:extLst>
              <a:ext uri="{FF2B5EF4-FFF2-40B4-BE49-F238E27FC236}">
                <a16:creationId xmlns:a16="http://schemas.microsoft.com/office/drawing/2014/main" id="{9875FF9E-698D-10D0-3537-D3ADA6B23FB3}"/>
              </a:ext>
            </a:extLst>
          </p:cNvPr>
          <p:cNvPicPr>
            <a:picLocks noChangeAspect="1"/>
          </p:cNvPicPr>
          <p:nvPr/>
        </p:nvPicPr>
        <p:blipFill>
          <a:blip r:embed="rId2"/>
          <a:stretch>
            <a:fillRect/>
          </a:stretch>
        </p:blipFill>
        <p:spPr>
          <a:xfrm>
            <a:off x="-494270" y="0"/>
            <a:ext cx="13180540" cy="6858000"/>
          </a:xfrm>
          <a:prstGeom prst="rect">
            <a:avLst/>
          </a:prstGeom>
        </p:spPr>
      </p:pic>
    </p:spTree>
    <p:extLst>
      <p:ext uri="{BB962C8B-B14F-4D97-AF65-F5344CB8AC3E}">
        <p14:creationId xmlns:p14="http://schemas.microsoft.com/office/powerpoint/2010/main" val="3454799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28C6-ACC9-1CA9-BAA8-7E94587A6341}"/>
              </a:ext>
            </a:extLst>
          </p:cNvPr>
          <p:cNvSpPr>
            <a:spLocks noGrp="1"/>
          </p:cNvSpPr>
          <p:nvPr>
            <p:ph type="title"/>
          </p:nvPr>
        </p:nvSpPr>
        <p:spPr/>
        <p:txBody>
          <a:bodyPr/>
          <a:lstStyle/>
          <a:p>
            <a:endParaRPr lang="de-AT"/>
          </a:p>
        </p:txBody>
      </p:sp>
      <p:sp>
        <p:nvSpPr>
          <p:cNvPr id="3" name="Content Placeholder 2">
            <a:extLst>
              <a:ext uri="{FF2B5EF4-FFF2-40B4-BE49-F238E27FC236}">
                <a16:creationId xmlns:a16="http://schemas.microsoft.com/office/drawing/2014/main" id="{11D8FD54-0AD0-9F91-2AC5-D0BD18B0ABAE}"/>
              </a:ext>
            </a:extLst>
          </p:cNvPr>
          <p:cNvSpPr>
            <a:spLocks noGrp="1"/>
          </p:cNvSpPr>
          <p:nvPr>
            <p:ph idx="1"/>
          </p:nvPr>
        </p:nvSpPr>
        <p:spPr/>
        <p:txBody>
          <a:bodyPr/>
          <a:lstStyle/>
          <a:p>
            <a:endParaRPr lang="de-AT"/>
          </a:p>
        </p:txBody>
      </p:sp>
      <p:pic>
        <p:nvPicPr>
          <p:cNvPr id="5" name="Picture 4">
            <a:extLst>
              <a:ext uri="{FF2B5EF4-FFF2-40B4-BE49-F238E27FC236}">
                <a16:creationId xmlns:a16="http://schemas.microsoft.com/office/drawing/2014/main" id="{CDA4B23C-21A8-85BC-EFDE-D1C0FD3C7194}"/>
              </a:ext>
            </a:extLst>
          </p:cNvPr>
          <p:cNvPicPr>
            <a:picLocks noChangeAspect="1"/>
          </p:cNvPicPr>
          <p:nvPr/>
        </p:nvPicPr>
        <p:blipFill>
          <a:blip r:embed="rId2"/>
          <a:stretch>
            <a:fillRect/>
          </a:stretch>
        </p:blipFill>
        <p:spPr>
          <a:xfrm>
            <a:off x="0" y="257175"/>
            <a:ext cx="12192000" cy="6343650"/>
          </a:xfrm>
          <a:prstGeom prst="rect">
            <a:avLst/>
          </a:prstGeom>
        </p:spPr>
      </p:pic>
    </p:spTree>
    <p:extLst>
      <p:ext uri="{BB962C8B-B14F-4D97-AF65-F5344CB8AC3E}">
        <p14:creationId xmlns:p14="http://schemas.microsoft.com/office/powerpoint/2010/main" val="4264343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66D17-AB4C-AB9C-3F51-446A67BA208B}"/>
              </a:ext>
            </a:extLst>
          </p:cNvPr>
          <p:cNvSpPr>
            <a:spLocks noGrp="1"/>
          </p:cNvSpPr>
          <p:nvPr>
            <p:ph type="title"/>
          </p:nvPr>
        </p:nvSpPr>
        <p:spPr/>
        <p:txBody>
          <a:bodyPr/>
          <a:lstStyle/>
          <a:p>
            <a:endParaRPr lang="de-AT"/>
          </a:p>
        </p:txBody>
      </p:sp>
      <p:sp>
        <p:nvSpPr>
          <p:cNvPr id="3" name="Content Placeholder 2">
            <a:extLst>
              <a:ext uri="{FF2B5EF4-FFF2-40B4-BE49-F238E27FC236}">
                <a16:creationId xmlns:a16="http://schemas.microsoft.com/office/drawing/2014/main" id="{37568D9E-692F-F915-30F1-2E634AB0726F}"/>
              </a:ext>
            </a:extLst>
          </p:cNvPr>
          <p:cNvSpPr>
            <a:spLocks noGrp="1"/>
          </p:cNvSpPr>
          <p:nvPr>
            <p:ph idx="1"/>
          </p:nvPr>
        </p:nvSpPr>
        <p:spPr/>
        <p:txBody>
          <a:bodyPr/>
          <a:lstStyle/>
          <a:p>
            <a:endParaRPr lang="de-AT"/>
          </a:p>
        </p:txBody>
      </p:sp>
      <p:pic>
        <p:nvPicPr>
          <p:cNvPr id="5" name="Picture 4">
            <a:extLst>
              <a:ext uri="{FF2B5EF4-FFF2-40B4-BE49-F238E27FC236}">
                <a16:creationId xmlns:a16="http://schemas.microsoft.com/office/drawing/2014/main" id="{F17C6A42-583F-8E11-96E9-6E84D965B8FA}"/>
              </a:ext>
            </a:extLst>
          </p:cNvPr>
          <p:cNvPicPr>
            <a:picLocks noChangeAspect="1"/>
          </p:cNvPicPr>
          <p:nvPr/>
        </p:nvPicPr>
        <p:blipFill>
          <a:blip r:embed="rId2"/>
          <a:stretch>
            <a:fillRect/>
          </a:stretch>
        </p:blipFill>
        <p:spPr>
          <a:xfrm>
            <a:off x="-494270" y="0"/>
            <a:ext cx="13180540" cy="6858000"/>
          </a:xfrm>
          <a:prstGeom prst="rect">
            <a:avLst/>
          </a:prstGeom>
        </p:spPr>
      </p:pic>
    </p:spTree>
    <p:extLst>
      <p:ext uri="{BB962C8B-B14F-4D97-AF65-F5344CB8AC3E}">
        <p14:creationId xmlns:p14="http://schemas.microsoft.com/office/powerpoint/2010/main" val="33861388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3A71A-FBA5-CD90-6849-167DEE596DD8}"/>
              </a:ext>
            </a:extLst>
          </p:cNvPr>
          <p:cNvSpPr>
            <a:spLocks noGrp="1"/>
          </p:cNvSpPr>
          <p:nvPr>
            <p:ph type="title"/>
          </p:nvPr>
        </p:nvSpPr>
        <p:spPr/>
        <p:txBody>
          <a:bodyPr/>
          <a:lstStyle/>
          <a:p>
            <a:r>
              <a:rPr lang="en-US" dirty="0"/>
              <a:t>Gap-Filled Diagram (30min intervals, 1 day)</a:t>
            </a:r>
            <a:endParaRPr lang="de-AT" dirty="0"/>
          </a:p>
        </p:txBody>
      </p:sp>
      <p:pic>
        <p:nvPicPr>
          <p:cNvPr id="7" name="Picture 6">
            <a:extLst>
              <a:ext uri="{FF2B5EF4-FFF2-40B4-BE49-F238E27FC236}">
                <a16:creationId xmlns:a16="http://schemas.microsoft.com/office/drawing/2014/main" id="{826D8CA7-0FE4-F311-61D2-B4FF1D343E80}"/>
              </a:ext>
            </a:extLst>
          </p:cNvPr>
          <p:cNvPicPr>
            <a:picLocks noChangeAspect="1"/>
          </p:cNvPicPr>
          <p:nvPr/>
        </p:nvPicPr>
        <p:blipFill>
          <a:blip r:embed="rId2"/>
          <a:stretch>
            <a:fillRect/>
          </a:stretch>
        </p:blipFill>
        <p:spPr>
          <a:xfrm>
            <a:off x="425115" y="1506359"/>
            <a:ext cx="10162674" cy="5245689"/>
          </a:xfrm>
          <a:prstGeom prst="rect">
            <a:avLst/>
          </a:prstGeom>
        </p:spPr>
      </p:pic>
    </p:spTree>
    <p:extLst>
      <p:ext uri="{BB962C8B-B14F-4D97-AF65-F5344CB8AC3E}">
        <p14:creationId xmlns:p14="http://schemas.microsoft.com/office/powerpoint/2010/main" val="3763459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0C8F-B9CE-3819-D11A-828D12888CCC}"/>
              </a:ext>
            </a:extLst>
          </p:cNvPr>
          <p:cNvSpPr>
            <a:spLocks noGrp="1"/>
          </p:cNvSpPr>
          <p:nvPr>
            <p:ph type="title"/>
          </p:nvPr>
        </p:nvSpPr>
        <p:spPr>
          <a:xfrm>
            <a:off x="216568" y="256674"/>
            <a:ext cx="11806990" cy="864520"/>
          </a:xfrm>
        </p:spPr>
        <p:txBody>
          <a:bodyPr>
            <a:normAutofit/>
          </a:bodyPr>
          <a:lstStyle/>
          <a:p>
            <a:r>
              <a:rPr lang="en-US"/>
              <a:t>Network protocols used (Distinct MACs detected)</a:t>
            </a:r>
            <a:endParaRPr lang="de-AT" dirty="0"/>
          </a:p>
        </p:txBody>
      </p:sp>
      <p:pic>
        <p:nvPicPr>
          <p:cNvPr id="13" name="Picture 12">
            <a:extLst>
              <a:ext uri="{FF2B5EF4-FFF2-40B4-BE49-F238E27FC236}">
                <a16:creationId xmlns:a16="http://schemas.microsoft.com/office/drawing/2014/main" id="{CC528729-C0BB-1D87-FAE5-13245437BC57}"/>
              </a:ext>
            </a:extLst>
          </p:cNvPr>
          <p:cNvPicPr>
            <a:picLocks noChangeAspect="1"/>
          </p:cNvPicPr>
          <p:nvPr/>
        </p:nvPicPr>
        <p:blipFill rotWithShape="1">
          <a:blip r:embed="rId2"/>
          <a:srcRect l="6016" t="1970" r="7316" b="3607"/>
          <a:stretch/>
        </p:blipFill>
        <p:spPr>
          <a:xfrm>
            <a:off x="0" y="1361872"/>
            <a:ext cx="3120019" cy="3414410"/>
          </a:xfrm>
          <a:prstGeom prst="rect">
            <a:avLst/>
          </a:prstGeom>
        </p:spPr>
      </p:pic>
      <p:pic>
        <p:nvPicPr>
          <p:cNvPr id="4" name="Picture 3">
            <a:extLst>
              <a:ext uri="{FF2B5EF4-FFF2-40B4-BE49-F238E27FC236}">
                <a16:creationId xmlns:a16="http://schemas.microsoft.com/office/drawing/2014/main" id="{8DB80E1C-3677-9EB2-2316-6BDE33EB6DFB}"/>
              </a:ext>
            </a:extLst>
          </p:cNvPr>
          <p:cNvPicPr>
            <a:picLocks noChangeAspect="1"/>
          </p:cNvPicPr>
          <p:nvPr/>
        </p:nvPicPr>
        <p:blipFill rotWithShape="1">
          <a:blip r:embed="rId3"/>
          <a:srcRect l="4405" r="6177" b="3783"/>
          <a:stretch/>
        </p:blipFill>
        <p:spPr>
          <a:xfrm>
            <a:off x="3425744" y="1361872"/>
            <a:ext cx="3219089" cy="3317958"/>
          </a:xfrm>
          <a:prstGeom prst="rect">
            <a:avLst/>
          </a:prstGeom>
        </p:spPr>
      </p:pic>
    </p:spTree>
    <p:extLst>
      <p:ext uri="{BB962C8B-B14F-4D97-AF65-F5344CB8AC3E}">
        <p14:creationId xmlns:p14="http://schemas.microsoft.com/office/powerpoint/2010/main" val="593035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AA88-05B0-F352-6EAD-2C87E113FDEB}"/>
              </a:ext>
            </a:extLst>
          </p:cNvPr>
          <p:cNvSpPr>
            <a:spLocks noGrp="1"/>
          </p:cNvSpPr>
          <p:nvPr>
            <p:ph type="title"/>
          </p:nvPr>
        </p:nvSpPr>
        <p:spPr/>
        <p:txBody>
          <a:bodyPr/>
          <a:lstStyle/>
          <a:p>
            <a:endParaRPr lang="de-AT"/>
          </a:p>
        </p:txBody>
      </p:sp>
      <p:sp>
        <p:nvSpPr>
          <p:cNvPr id="3" name="Content Placeholder 2">
            <a:extLst>
              <a:ext uri="{FF2B5EF4-FFF2-40B4-BE49-F238E27FC236}">
                <a16:creationId xmlns:a16="http://schemas.microsoft.com/office/drawing/2014/main" id="{D7FAA3A2-8253-3A4D-B508-06ED0424044B}"/>
              </a:ext>
            </a:extLst>
          </p:cNvPr>
          <p:cNvSpPr>
            <a:spLocks noGrp="1"/>
          </p:cNvSpPr>
          <p:nvPr>
            <p:ph idx="1"/>
          </p:nvPr>
        </p:nvSpPr>
        <p:spPr/>
        <p:txBody>
          <a:bodyPr/>
          <a:lstStyle/>
          <a:p>
            <a:endParaRPr lang="de-AT" dirty="0"/>
          </a:p>
        </p:txBody>
      </p:sp>
      <p:pic>
        <p:nvPicPr>
          <p:cNvPr id="5" name="Picture 4">
            <a:extLst>
              <a:ext uri="{FF2B5EF4-FFF2-40B4-BE49-F238E27FC236}">
                <a16:creationId xmlns:a16="http://schemas.microsoft.com/office/drawing/2014/main" id="{32CF572E-C72C-6420-CB5A-4A5068C3D1FA}"/>
              </a:ext>
            </a:extLst>
          </p:cNvPr>
          <p:cNvPicPr>
            <a:picLocks noChangeAspect="1"/>
          </p:cNvPicPr>
          <p:nvPr/>
        </p:nvPicPr>
        <p:blipFill>
          <a:blip r:embed="rId2"/>
          <a:stretch>
            <a:fillRect/>
          </a:stretch>
        </p:blipFill>
        <p:spPr>
          <a:xfrm>
            <a:off x="185695" y="0"/>
            <a:ext cx="11820609" cy="6858000"/>
          </a:xfrm>
          <a:prstGeom prst="rect">
            <a:avLst/>
          </a:prstGeom>
        </p:spPr>
      </p:pic>
    </p:spTree>
    <p:extLst>
      <p:ext uri="{BB962C8B-B14F-4D97-AF65-F5344CB8AC3E}">
        <p14:creationId xmlns:p14="http://schemas.microsoft.com/office/powerpoint/2010/main" val="263740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0C8F-B9CE-3819-D11A-828D12888CCC}"/>
              </a:ext>
            </a:extLst>
          </p:cNvPr>
          <p:cNvSpPr>
            <a:spLocks noGrp="1"/>
          </p:cNvSpPr>
          <p:nvPr>
            <p:ph type="title"/>
          </p:nvPr>
        </p:nvSpPr>
        <p:spPr>
          <a:xfrm>
            <a:off x="216568" y="256674"/>
            <a:ext cx="10515600" cy="864520"/>
          </a:xfrm>
        </p:spPr>
        <p:txBody>
          <a:bodyPr/>
          <a:lstStyle/>
          <a:p>
            <a:r>
              <a:rPr lang="en-US" dirty="0"/>
              <a:t>Network protocols used</a:t>
            </a:r>
            <a:endParaRPr lang="de-AT" dirty="0"/>
          </a:p>
        </p:txBody>
      </p:sp>
      <p:sp>
        <p:nvSpPr>
          <p:cNvPr id="3" name="Content Placeholder 2">
            <a:extLst>
              <a:ext uri="{FF2B5EF4-FFF2-40B4-BE49-F238E27FC236}">
                <a16:creationId xmlns:a16="http://schemas.microsoft.com/office/drawing/2014/main" id="{CC0169B7-0085-83C9-6BDF-709B950C4EC5}"/>
              </a:ext>
            </a:extLst>
          </p:cNvPr>
          <p:cNvSpPr>
            <a:spLocks noGrp="1"/>
          </p:cNvSpPr>
          <p:nvPr>
            <p:ph idx="1"/>
          </p:nvPr>
        </p:nvSpPr>
        <p:spPr>
          <a:xfrm>
            <a:off x="216568" y="1026696"/>
            <a:ext cx="11806990" cy="5574630"/>
          </a:xfrm>
        </p:spPr>
        <p:txBody>
          <a:bodyPr>
            <a:noAutofit/>
          </a:bodyPr>
          <a:lstStyle/>
          <a:p>
            <a:pPr marL="0" indent="0">
              <a:buNone/>
            </a:pPr>
            <a:r>
              <a:rPr lang="en-US" sz="1400" dirty="0"/>
              <a:t>At first only ARP was used to listen to the network, but then the question arose: what similar network package types could be used to achieve more accurate data. Research showed that these protocols would be helpful. Note that the program just listens to the WLAN, it does not send anything into the network like pings.</a:t>
            </a:r>
          </a:p>
          <a:p>
            <a:pPr algn="l">
              <a:buFont typeface="+mj-lt"/>
              <a:buAutoNum type="arabicPeriod"/>
            </a:pPr>
            <a:r>
              <a:rPr lang="en-US" sz="1400" b="1" i="0" dirty="0">
                <a:effectLst/>
              </a:rPr>
              <a:t>ARP (Address Resolution Protocol)</a:t>
            </a:r>
            <a:r>
              <a:rPr lang="en-US" sz="1400" b="0" i="0" dirty="0">
                <a:effectLst/>
              </a:rPr>
              <a:t>: ARP is used to convert an IP address to a physical (MAC) address. It's used when a device wants to communicate with another device on the same network and needs to find out the MAC address of the target device.</a:t>
            </a:r>
          </a:p>
          <a:p>
            <a:pPr algn="l">
              <a:buFont typeface="+mj-lt"/>
              <a:buAutoNum type="arabicPeriod"/>
            </a:pPr>
            <a:r>
              <a:rPr lang="en-US" sz="1400" b="1" i="0" dirty="0">
                <a:effectLst/>
              </a:rPr>
              <a:t>ICMP (Internet Control Message Protocol)</a:t>
            </a:r>
            <a:r>
              <a:rPr lang="en-US" sz="1400" b="0" i="0" dirty="0">
                <a:effectLst/>
              </a:rPr>
              <a:t>: ICMP is used by network devices to send error messages and operational information. For example, the famous "ping" command uses ICMP to test the reachability of a host on an IP network.</a:t>
            </a:r>
          </a:p>
          <a:p>
            <a:pPr algn="l">
              <a:buFont typeface="+mj-lt"/>
              <a:buAutoNum type="arabicPeriod"/>
            </a:pPr>
            <a:r>
              <a:rPr lang="en-US" sz="1400" b="1" i="0" dirty="0">
                <a:effectLst/>
              </a:rPr>
              <a:t>UDP (User Datagram Protocol) port 67</a:t>
            </a:r>
            <a:r>
              <a:rPr lang="en-US" sz="1400" b="0" i="0" dirty="0">
                <a:effectLst/>
              </a:rPr>
              <a:t>: This port is used by the </a:t>
            </a:r>
            <a:r>
              <a:rPr lang="en-US" sz="1400" b="1" i="0" dirty="0">
                <a:effectLst/>
              </a:rPr>
              <a:t>DHCP</a:t>
            </a:r>
            <a:r>
              <a:rPr lang="en-US" sz="1400" b="0" i="0" dirty="0">
                <a:effectLst/>
              </a:rPr>
              <a:t> (Dynamic Host Configuration Protocol) server. DHCP is used to dynamically assign IP addresses to devices on a network.</a:t>
            </a:r>
          </a:p>
          <a:p>
            <a:pPr algn="l">
              <a:buFont typeface="+mj-lt"/>
              <a:buAutoNum type="arabicPeriod"/>
            </a:pPr>
            <a:r>
              <a:rPr lang="en-US" sz="1400" b="1" i="0" dirty="0">
                <a:effectLst/>
              </a:rPr>
              <a:t>UDP port 53</a:t>
            </a:r>
            <a:r>
              <a:rPr lang="en-US" sz="1400" b="0" i="0" dirty="0">
                <a:effectLst/>
              </a:rPr>
              <a:t>: This port is used by the </a:t>
            </a:r>
            <a:r>
              <a:rPr lang="en-US" sz="1400" b="1" i="0" dirty="0">
                <a:effectLst/>
              </a:rPr>
              <a:t>DNS</a:t>
            </a:r>
            <a:r>
              <a:rPr lang="en-US" sz="1400" b="0" i="0" dirty="0">
                <a:effectLst/>
              </a:rPr>
              <a:t> (Domain Name System) protocol. DNS is used to translate domain names (like </a:t>
            </a:r>
            <a:r>
              <a:rPr lang="en-US" sz="1400" b="0" i="0" u="sng" dirty="0">
                <a:effectLst/>
                <a:hlinkClick r:id="rId2">
                  <a:extLst>
                    <a:ext uri="{A12FA001-AC4F-418D-AE19-62706E023703}">
                      <ahyp:hlinkClr xmlns:ahyp="http://schemas.microsoft.com/office/drawing/2018/hyperlinkcolor" val="tx"/>
                    </a:ext>
                  </a:extLst>
                </a:hlinkClick>
              </a:rPr>
              <a:t>www.google.com</a:t>
            </a:r>
            <a:r>
              <a:rPr lang="en-US" sz="1400" b="0" i="0" dirty="0">
                <a:effectLst/>
              </a:rPr>
              <a:t>) into IP addresses that computers can understand.</a:t>
            </a:r>
          </a:p>
          <a:p>
            <a:pPr algn="l">
              <a:buFont typeface="+mj-lt"/>
              <a:buAutoNum type="arabicPeriod"/>
            </a:pPr>
            <a:r>
              <a:rPr lang="en-US" sz="1400" b="1" i="0" dirty="0">
                <a:effectLst/>
              </a:rPr>
              <a:t>UDP port 1900</a:t>
            </a:r>
            <a:r>
              <a:rPr lang="en-US" sz="1400" b="0" i="0" dirty="0">
                <a:effectLst/>
              </a:rPr>
              <a:t>: This port is used by the </a:t>
            </a:r>
            <a:r>
              <a:rPr lang="en-US" sz="1400" b="1" i="0" dirty="0">
                <a:effectLst/>
              </a:rPr>
              <a:t>SSDP</a:t>
            </a:r>
            <a:r>
              <a:rPr lang="en-US" sz="1400" b="0" i="0" dirty="0">
                <a:effectLst/>
              </a:rPr>
              <a:t> (Simple Service Discovery Protocol). SSDP is a protocol of the UPnP (Universal Plug and Play) set of protocols, and it's used for discovery of network devices and services.</a:t>
            </a:r>
          </a:p>
          <a:p>
            <a:pPr algn="l">
              <a:buFont typeface="+mj-lt"/>
              <a:buAutoNum type="arabicPeriod"/>
            </a:pPr>
            <a:r>
              <a:rPr lang="en-US" sz="1400" b="1" i="0" dirty="0">
                <a:effectLst/>
              </a:rPr>
              <a:t>UDP port 5353</a:t>
            </a:r>
            <a:r>
              <a:rPr lang="en-US" sz="1400" b="0" i="0" dirty="0">
                <a:effectLst/>
              </a:rPr>
              <a:t>: This port is used by the </a:t>
            </a:r>
            <a:r>
              <a:rPr lang="en-US" sz="1400" b="1" i="0" dirty="0" err="1">
                <a:effectLst/>
              </a:rPr>
              <a:t>mDNS</a:t>
            </a:r>
            <a:r>
              <a:rPr lang="en-US" sz="1400" b="0" i="0" dirty="0">
                <a:effectLst/>
              </a:rPr>
              <a:t> (Multicast Domain Name System) protocol. </a:t>
            </a:r>
            <a:r>
              <a:rPr lang="en-US" sz="1400" b="0" i="0" dirty="0" err="1">
                <a:effectLst/>
              </a:rPr>
              <a:t>mDNS</a:t>
            </a:r>
            <a:r>
              <a:rPr lang="en-US" sz="1400" b="0" i="0" dirty="0">
                <a:effectLst/>
              </a:rPr>
              <a:t> is used in small networks where a conventional DNS server is not available to resolve host names in the local network.</a:t>
            </a:r>
          </a:p>
          <a:p>
            <a:pPr algn="l">
              <a:buFont typeface="+mj-lt"/>
              <a:buAutoNum type="arabicPeriod"/>
            </a:pPr>
            <a:r>
              <a:rPr lang="en-US" sz="1400" b="1" i="0" dirty="0">
                <a:effectLst/>
              </a:rPr>
              <a:t>Ether proto 0x88cc</a:t>
            </a:r>
            <a:r>
              <a:rPr lang="en-US" sz="1400" b="0" i="0" dirty="0">
                <a:effectLst/>
              </a:rPr>
              <a:t>: This is the Ethernet protocol type for </a:t>
            </a:r>
            <a:r>
              <a:rPr lang="en-US" sz="1400" b="1" i="0" dirty="0">
                <a:effectLst/>
              </a:rPr>
              <a:t>LLDP</a:t>
            </a:r>
            <a:r>
              <a:rPr lang="en-US" sz="1400" b="0" i="0" dirty="0">
                <a:effectLst/>
              </a:rPr>
              <a:t> (Link Layer Discovery Protocol). LLDP is used by network devices to advertise their identity and capabilities on a local network.</a:t>
            </a:r>
          </a:p>
          <a:p>
            <a:pPr algn="l">
              <a:buFont typeface="+mj-lt"/>
              <a:buAutoNum type="arabicPeriod"/>
            </a:pPr>
            <a:r>
              <a:rPr lang="en-US" sz="1400" b="1" i="0" dirty="0">
                <a:effectLst/>
              </a:rPr>
              <a:t>Ether proto 0x2000</a:t>
            </a:r>
            <a:r>
              <a:rPr lang="en-US" sz="1400" b="0" i="0" dirty="0">
                <a:effectLst/>
              </a:rPr>
              <a:t>: This Ethernet protocol type is used by the Cisco Discovery Protocol (</a:t>
            </a:r>
            <a:r>
              <a:rPr lang="en-US" sz="1400" b="1" i="0" dirty="0">
                <a:effectLst/>
              </a:rPr>
              <a:t>CDP</a:t>
            </a:r>
            <a:r>
              <a:rPr lang="en-US" sz="1400" b="0" i="0" dirty="0">
                <a:effectLst/>
              </a:rPr>
              <a:t>), a proprietary protocol designed by Cisco to help administrators collect information about both locally attached and remote devices.</a:t>
            </a:r>
          </a:p>
          <a:p>
            <a:pPr algn="l">
              <a:buFont typeface="+mj-lt"/>
              <a:buAutoNum type="arabicPeriod"/>
            </a:pPr>
            <a:r>
              <a:rPr lang="en-US" sz="1400" b="1" i="0" dirty="0">
                <a:effectLst/>
              </a:rPr>
              <a:t>Ether proto 0x6003</a:t>
            </a:r>
            <a:r>
              <a:rPr lang="en-US" sz="1400" b="0" i="0" dirty="0">
                <a:effectLst/>
              </a:rPr>
              <a:t>: This Ethernet protocol type is used by </a:t>
            </a:r>
            <a:r>
              <a:rPr lang="en-US" sz="1400" b="1" i="0" dirty="0">
                <a:effectLst/>
              </a:rPr>
              <a:t>DEC</a:t>
            </a:r>
            <a:r>
              <a:rPr lang="en-US" sz="1400" b="0" i="0" dirty="0">
                <a:effectLst/>
              </a:rPr>
              <a:t> (Digital Equipment Corporation) MOP (Maintenance Operations Protocol). MOP might be used for tasks like remote loading of software or remote system booting.</a:t>
            </a:r>
            <a:endParaRPr lang="en-US" sz="1400" dirty="0"/>
          </a:p>
          <a:p>
            <a:pPr marL="0" indent="0">
              <a:buNone/>
            </a:pPr>
            <a:r>
              <a:rPr lang="en-US" sz="1400" dirty="0"/>
              <a:t>Further analysis of these protocols is on the next slide </a:t>
            </a:r>
            <a:r>
              <a:rPr lang="en-US" sz="1400" dirty="0">
                <a:sym typeface="Wingdings" panose="05000000000000000000" pitchFamily="2" charset="2"/>
              </a:rPr>
              <a:t></a:t>
            </a:r>
            <a:endParaRPr lang="en-US" sz="1400" dirty="0"/>
          </a:p>
          <a:p>
            <a:pPr marL="0" indent="0">
              <a:buNone/>
            </a:pPr>
            <a:endParaRPr lang="de-AT" sz="1400" dirty="0"/>
          </a:p>
        </p:txBody>
      </p:sp>
    </p:spTree>
    <p:extLst>
      <p:ext uri="{BB962C8B-B14F-4D97-AF65-F5344CB8AC3E}">
        <p14:creationId xmlns:p14="http://schemas.microsoft.com/office/powerpoint/2010/main" val="346620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0C8F-B9CE-3819-D11A-828D12888CCC}"/>
              </a:ext>
            </a:extLst>
          </p:cNvPr>
          <p:cNvSpPr>
            <a:spLocks noGrp="1"/>
          </p:cNvSpPr>
          <p:nvPr>
            <p:ph type="title"/>
          </p:nvPr>
        </p:nvSpPr>
        <p:spPr>
          <a:xfrm>
            <a:off x="216568" y="256674"/>
            <a:ext cx="11806990" cy="864520"/>
          </a:xfrm>
        </p:spPr>
        <p:txBody>
          <a:bodyPr>
            <a:normAutofit/>
          </a:bodyPr>
          <a:lstStyle/>
          <a:p>
            <a:r>
              <a:rPr lang="en-US" dirty="0"/>
              <a:t>Network protocols statistic of one day</a:t>
            </a:r>
            <a:endParaRPr lang="de-AT" dirty="0"/>
          </a:p>
        </p:txBody>
      </p:sp>
      <p:pic>
        <p:nvPicPr>
          <p:cNvPr id="11" name="Picture 10">
            <a:extLst>
              <a:ext uri="{FF2B5EF4-FFF2-40B4-BE49-F238E27FC236}">
                <a16:creationId xmlns:a16="http://schemas.microsoft.com/office/drawing/2014/main" id="{24A80BDC-C147-B8F7-E213-26C40BDF5AE8}"/>
              </a:ext>
            </a:extLst>
          </p:cNvPr>
          <p:cNvPicPr>
            <a:picLocks noChangeAspect="1"/>
          </p:cNvPicPr>
          <p:nvPr/>
        </p:nvPicPr>
        <p:blipFill>
          <a:blip r:embed="rId2"/>
          <a:stretch>
            <a:fillRect/>
          </a:stretch>
        </p:blipFill>
        <p:spPr>
          <a:xfrm>
            <a:off x="529389" y="1121194"/>
            <a:ext cx="5517358" cy="4259949"/>
          </a:xfrm>
          <a:prstGeom prst="rect">
            <a:avLst/>
          </a:prstGeom>
        </p:spPr>
      </p:pic>
      <p:pic>
        <p:nvPicPr>
          <p:cNvPr id="14" name="Picture 13">
            <a:extLst>
              <a:ext uri="{FF2B5EF4-FFF2-40B4-BE49-F238E27FC236}">
                <a16:creationId xmlns:a16="http://schemas.microsoft.com/office/drawing/2014/main" id="{6B12E074-3A10-67ED-DEEE-E9D2DA62663F}"/>
              </a:ext>
            </a:extLst>
          </p:cNvPr>
          <p:cNvPicPr>
            <a:picLocks noChangeAspect="1"/>
          </p:cNvPicPr>
          <p:nvPr/>
        </p:nvPicPr>
        <p:blipFill>
          <a:blip r:embed="rId3"/>
          <a:stretch>
            <a:fillRect/>
          </a:stretch>
        </p:blipFill>
        <p:spPr>
          <a:xfrm>
            <a:off x="6414432" y="1121194"/>
            <a:ext cx="5455458" cy="4259949"/>
          </a:xfrm>
          <a:prstGeom prst="rect">
            <a:avLst/>
          </a:prstGeom>
        </p:spPr>
      </p:pic>
      <p:sp>
        <p:nvSpPr>
          <p:cNvPr id="16" name="TextBox 15">
            <a:extLst>
              <a:ext uri="{FF2B5EF4-FFF2-40B4-BE49-F238E27FC236}">
                <a16:creationId xmlns:a16="http://schemas.microsoft.com/office/drawing/2014/main" id="{65E3BB5F-9768-9837-8C24-DFE2FCBEB0A7}"/>
              </a:ext>
            </a:extLst>
          </p:cNvPr>
          <p:cNvSpPr txBox="1"/>
          <p:nvPr/>
        </p:nvSpPr>
        <p:spPr>
          <a:xfrm>
            <a:off x="612843" y="5778230"/>
            <a:ext cx="7576652" cy="369332"/>
          </a:xfrm>
          <a:prstGeom prst="rect">
            <a:avLst/>
          </a:prstGeom>
          <a:noFill/>
        </p:spPr>
        <p:txBody>
          <a:bodyPr wrap="square" rtlCol="0">
            <a:spAutoFit/>
          </a:bodyPr>
          <a:lstStyle/>
          <a:p>
            <a:r>
              <a:rPr lang="en-US" dirty="0"/>
              <a:t>The protocols SSDP, LLDP, CDP and DEC did not show up on that Friday at all.</a:t>
            </a:r>
            <a:endParaRPr lang="de-AT" dirty="0"/>
          </a:p>
        </p:txBody>
      </p:sp>
    </p:spTree>
    <p:extLst>
      <p:ext uri="{BB962C8B-B14F-4D97-AF65-F5344CB8AC3E}">
        <p14:creationId xmlns:p14="http://schemas.microsoft.com/office/powerpoint/2010/main" val="1924353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0C8F-B9CE-3819-D11A-828D12888CCC}"/>
              </a:ext>
            </a:extLst>
          </p:cNvPr>
          <p:cNvSpPr>
            <a:spLocks noGrp="1"/>
          </p:cNvSpPr>
          <p:nvPr>
            <p:ph type="title"/>
          </p:nvPr>
        </p:nvSpPr>
        <p:spPr>
          <a:xfrm>
            <a:off x="216568" y="256674"/>
            <a:ext cx="11806990" cy="864520"/>
          </a:xfrm>
        </p:spPr>
        <p:txBody>
          <a:bodyPr>
            <a:normAutofit/>
          </a:bodyPr>
          <a:lstStyle/>
          <a:p>
            <a:r>
              <a:rPr lang="en-US" sz="4000" dirty="0"/>
              <a:t>Network protocols</a:t>
            </a:r>
            <a:endParaRPr lang="de-AT" sz="4000" dirty="0"/>
          </a:p>
        </p:txBody>
      </p:sp>
      <p:sp>
        <p:nvSpPr>
          <p:cNvPr id="8" name="TextBox 7">
            <a:extLst>
              <a:ext uri="{FF2B5EF4-FFF2-40B4-BE49-F238E27FC236}">
                <a16:creationId xmlns:a16="http://schemas.microsoft.com/office/drawing/2014/main" id="{48F99E24-C8DB-6495-824B-96B21C867BDF}"/>
              </a:ext>
            </a:extLst>
          </p:cNvPr>
          <p:cNvSpPr txBox="1"/>
          <p:nvPr/>
        </p:nvSpPr>
        <p:spPr>
          <a:xfrm>
            <a:off x="131058" y="4890041"/>
            <a:ext cx="7071847" cy="1569660"/>
          </a:xfrm>
          <a:prstGeom prst="rect">
            <a:avLst/>
          </a:prstGeom>
          <a:noFill/>
        </p:spPr>
        <p:txBody>
          <a:bodyPr wrap="square" rtlCol="0">
            <a:spAutoFit/>
          </a:bodyPr>
          <a:lstStyle/>
          <a:p>
            <a:r>
              <a:rPr lang="en-US" sz="1600" dirty="0"/>
              <a:t>Data: Distinct MAC addresses recorded from Friday 10:00 –10:30. The diagram shows that ARP and </a:t>
            </a:r>
            <a:r>
              <a:rPr lang="en-US" sz="1600" dirty="0" err="1"/>
              <a:t>mDNS</a:t>
            </a:r>
            <a:r>
              <a:rPr lang="en-US" sz="1600" dirty="0"/>
              <a:t> packages together contain all mac addresses in this study. , so using ARP alone would not be beneficial. </a:t>
            </a:r>
          </a:p>
          <a:p>
            <a:endParaRPr lang="en-US" sz="1600" dirty="0"/>
          </a:p>
          <a:p>
            <a:r>
              <a:rPr lang="en-US" sz="1600" dirty="0"/>
              <a:t>However, it is still best if the other network package types get analyzed, because all devices are different and there may be some device that only sends ICMP or LLDP. </a:t>
            </a:r>
          </a:p>
        </p:txBody>
      </p:sp>
      <p:pic>
        <p:nvPicPr>
          <p:cNvPr id="17" name="Picture 16">
            <a:extLst>
              <a:ext uri="{FF2B5EF4-FFF2-40B4-BE49-F238E27FC236}">
                <a16:creationId xmlns:a16="http://schemas.microsoft.com/office/drawing/2014/main" id="{DA8E7841-3DC0-21A3-BE4E-3379A0DED27B}"/>
              </a:ext>
            </a:extLst>
          </p:cNvPr>
          <p:cNvPicPr>
            <a:picLocks noChangeAspect="1"/>
          </p:cNvPicPr>
          <p:nvPr/>
        </p:nvPicPr>
        <p:blipFill>
          <a:blip r:embed="rId2"/>
          <a:stretch>
            <a:fillRect/>
          </a:stretch>
        </p:blipFill>
        <p:spPr>
          <a:xfrm>
            <a:off x="3951237" y="1121194"/>
            <a:ext cx="3086367" cy="3619814"/>
          </a:xfrm>
          <a:prstGeom prst="rect">
            <a:avLst/>
          </a:prstGeom>
        </p:spPr>
      </p:pic>
      <p:pic>
        <p:nvPicPr>
          <p:cNvPr id="20" name="Picture 19">
            <a:extLst>
              <a:ext uri="{FF2B5EF4-FFF2-40B4-BE49-F238E27FC236}">
                <a16:creationId xmlns:a16="http://schemas.microsoft.com/office/drawing/2014/main" id="{53091F6F-59DB-F2F8-C51B-FA23FF401C6C}"/>
              </a:ext>
            </a:extLst>
          </p:cNvPr>
          <p:cNvPicPr>
            <a:picLocks noChangeAspect="1"/>
          </p:cNvPicPr>
          <p:nvPr/>
        </p:nvPicPr>
        <p:blipFill>
          <a:blip r:embed="rId3"/>
          <a:stretch>
            <a:fillRect/>
          </a:stretch>
        </p:blipFill>
        <p:spPr>
          <a:xfrm>
            <a:off x="216568" y="1494816"/>
            <a:ext cx="3481189" cy="2693844"/>
          </a:xfrm>
          <a:prstGeom prst="rect">
            <a:avLst/>
          </a:prstGeom>
        </p:spPr>
      </p:pic>
      <p:pic>
        <p:nvPicPr>
          <p:cNvPr id="21" name="Picture 20">
            <a:extLst>
              <a:ext uri="{FF2B5EF4-FFF2-40B4-BE49-F238E27FC236}">
                <a16:creationId xmlns:a16="http://schemas.microsoft.com/office/drawing/2014/main" id="{E1E9A0E7-FE6F-7CE7-8C1E-AA303CD44384}"/>
              </a:ext>
            </a:extLst>
          </p:cNvPr>
          <p:cNvPicPr>
            <a:picLocks noChangeAspect="1"/>
          </p:cNvPicPr>
          <p:nvPr/>
        </p:nvPicPr>
        <p:blipFill>
          <a:blip r:embed="rId4"/>
          <a:stretch>
            <a:fillRect/>
          </a:stretch>
        </p:blipFill>
        <p:spPr>
          <a:xfrm>
            <a:off x="7529174" y="1195148"/>
            <a:ext cx="4446258" cy="3471905"/>
          </a:xfrm>
          <a:prstGeom prst="rect">
            <a:avLst/>
          </a:prstGeom>
        </p:spPr>
      </p:pic>
      <p:cxnSp>
        <p:nvCxnSpPr>
          <p:cNvPr id="23" name="Straight Connector 22">
            <a:extLst>
              <a:ext uri="{FF2B5EF4-FFF2-40B4-BE49-F238E27FC236}">
                <a16:creationId xmlns:a16="http://schemas.microsoft.com/office/drawing/2014/main" id="{8DD8D93A-CDD6-5FFF-E6E6-7518C62F49B9}"/>
              </a:ext>
            </a:extLst>
          </p:cNvPr>
          <p:cNvCxnSpPr/>
          <p:nvPr/>
        </p:nvCxnSpPr>
        <p:spPr>
          <a:xfrm>
            <a:off x="7259053" y="1644316"/>
            <a:ext cx="0" cy="4580021"/>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A05629F6-6698-39C7-592E-BCA57F574E7B}"/>
              </a:ext>
            </a:extLst>
          </p:cNvPr>
          <p:cNvSpPr txBox="1"/>
          <p:nvPr/>
        </p:nvSpPr>
        <p:spPr>
          <a:xfrm>
            <a:off x="7529174" y="4890041"/>
            <a:ext cx="4333963" cy="1569660"/>
          </a:xfrm>
          <a:prstGeom prst="rect">
            <a:avLst/>
          </a:prstGeom>
          <a:noFill/>
        </p:spPr>
        <p:txBody>
          <a:bodyPr wrap="square" rtlCol="0">
            <a:spAutoFit/>
          </a:bodyPr>
          <a:lstStyle/>
          <a:p>
            <a:r>
              <a:rPr lang="en-US" sz="1600" dirty="0"/>
              <a:t>Data: Amount of all packages of one Friday, categorized by protocol. </a:t>
            </a:r>
          </a:p>
          <a:p>
            <a:r>
              <a:rPr lang="en-US" sz="1600" dirty="0"/>
              <a:t>ARP is responsible for the majority of packages. The other protocol do not appear very often. For that reason, it has no downside to include these protocols in the analysis.</a:t>
            </a:r>
          </a:p>
        </p:txBody>
      </p:sp>
    </p:spTree>
    <p:extLst>
      <p:ext uri="{BB962C8B-B14F-4D97-AF65-F5344CB8AC3E}">
        <p14:creationId xmlns:p14="http://schemas.microsoft.com/office/powerpoint/2010/main" val="2492022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98464-35E4-084D-3E8B-CFC3789066D1}"/>
              </a:ext>
            </a:extLst>
          </p:cNvPr>
          <p:cNvSpPr>
            <a:spLocks noGrp="1"/>
          </p:cNvSpPr>
          <p:nvPr>
            <p:ph type="title"/>
          </p:nvPr>
        </p:nvSpPr>
        <p:spPr/>
        <p:txBody>
          <a:bodyPr/>
          <a:lstStyle/>
          <a:p>
            <a:r>
              <a:rPr lang="en-US" dirty="0"/>
              <a:t>Gap Filling</a:t>
            </a:r>
            <a:endParaRPr lang="de-AT" dirty="0"/>
          </a:p>
        </p:txBody>
      </p:sp>
      <p:sp>
        <p:nvSpPr>
          <p:cNvPr id="3" name="Content Placeholder 2">
            <a:extLst>
              <a:ext uri="{FF2B5EF4-FFF2-40B4-BE49-F238E27FC236}">
                <a16:creationId xmlns:a16="http://schemas.microsoft.com/office/drawing/2014/main" id="{261B4776-475A-094C-2D0A-916B28592991}"/>
              </a:ext>
            </a:extLst>
          </p:cNvPr>
          <p:cNvSpPr>
            <a:spLocks noGrp="1"/>
          </p:cNvSpPr>
          <p:nvPr>
            <p:ph idx="1"/>
          </p:nvPr>
        </p:nvSpPr>
        <p:spPr>
          <a:xfrm>
            <a:off x="401054" y="1825625"/>
            <a:ext cx="4098758" cy="4351338"/>
          </a:xfrm>
        </p:spPr>
        <p:txBody>
          <a:bodyPr>
            <a:normAutofit/>
          </a:bodyPr>
          <a:lstStyle/>
          <a:p>
            <a:pPr marL="0" indent="0">
              <a:buNone/>
            </a:pPr>
            <a:r>
              <a:rPr lang="en-US" sz="1600" dirty="0"/>
              <a:t>ARP and other network protocols send packets all the time, but irregularly. The intervals for network packages depend on the device type and manufacturer. This can be seen in the diagram very well. </a:t>
            </a:r>
          </a:p>
          <a:p>
            <a:pPr marL="0" indent="0">
              <a:buNone/>
            </a:pPr>
            <a:r>
              <a:rPr lang="en-US" sz="1600" dirty="0"/>
              <a:t>The data in this diagram is in 5-minute-steps. At [1] the device sends network packages in 10-minute-intervals, but at [2] the device sends in 15-minute-intervals. There are also devices that send completely irregularly.</a:t>
            </a:r>
          </a:p>
        </p:txBody>
      </p:sp>
      <p:pic>
        <p:nvPicPr>
          <p:cNvPr id="5" name="Picture 4">
            <a:extLst>
              <a:ext uri="{FF2B5EF4-FFF2-40B4-BE49-F238E27FC236}">
                <a16:creationId xmlns:a16="http://schemas.microsoft.com/office/drawing/2014/main" id="{79225FA8-BD85-E1C6-509F-0ED4A6AF9523}"/>
              </a:ext>
            </a:extLst>
          </p:cNvPr>
          <p:cNvPicPr>
            <a:picLocks noChangeAspect="1"/>
          </p:cNvPicPr>
          <p:nvPr/>
        </p:nvPicPr>
        <p:blipFill rotWithShape="1">
          <a:blip r:embed="rId2"/>
          <a:srcRect l="11250" t="118" b="1702"/>
          <a:stretch/>
        </p:blipFill>
        <p:spPr>
          <a:xfrm>
            <a:off x="4600074" y="240635"/>
            <a:ext cx="7451558" cy="4289088"/>
          </a:xfrm>
          <a:prstGeom prst="rect">
            <a:avLst/>
          </a:prstGeom>
        </p:spPr>
      </p:pic>
      <p:sp>
        <p:nvSpPr>
          <p:cNvPr id="6" name="Rectangle 5">
            <a:extLst>
              <a:ext uri="{FF2B5EF4-FFF2-40B4-BE49-F238E27FC236}">
                <a16:creationId xmlns:a16="http://schemas.microsoft.com/office/drawing/2014/main" id="{EA20615A-C609-299F-CDFB-074EA26F4552}"/>
              </a:ext>
            </a:extLst>
          </p:cNvPr>
          <p:cNvSpPr/>
          <p:nvPr/>
        </p:nvSpPr>
        <p:spPr>
          <a:xfrm>
            <a:off x="4728410" y="607010"/>
            <a:ext cx="276727" cy="347495"/>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endParaRPr lang="de-AT" dirty="0"/>
          </a:p>
        </p:txBody>
      </p:sp>
      <p:cxnSp>
        <p:nvCxnSpPr>
          <p:cNvPr id="8" name="Straight Arrow Connector 7">
            <a:extLst>
              <a:ext uri="{FF2B5EF4-FFF2-40B4-BE49-F238E27FC236}">
                <a16:creationId xmlns:a16="http://schemas.microsoft.com/office/drawing/2014/main" id="{1CEC9747-BF36-D50B-80C1-B2B676A0E35B}"/>
              </a:ext>
            </a:extLst>
          </p:cNvPr>
          <p:cNvCxnSpPr>
            <a:cxnSpLocks/>
            <a:stCxn id="6" idx="3"/>
          </p:cNvCxnSpPr>
          <p:nvPr/>
        </p:nvCxnSpPr>
        <p:spPr>
          <a:xfrm>
            <a:off x="5005137" y="780758"/>
            <a:ext cx="425116" cy="6947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80A21DC-770F-7F61-976E-903B55984ACC}"/>
              </a:ext>
            </a:extLst>
          </p:cNvPr>
          <p:cNvCxnSpPr>
            <a:cxnSpLocks/>
          </p:cNvCxnSpPr>
          <p:nvPr/>
        </p:nvCxnSpPr>
        <p:spPr>
          <a:xfrm flipV="1">
            <a:off x="7033458" y="1989221"/>
            <a:ext cx="490289" cy="196101"/>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1D5E7EA-94F7-47DC-F3D6-3BA946960DE9}"/>
              </a:ext>
            </a:extLst>
          </p:cNvPr>
          <p:cNvSpPr/>
          <p:nvPr/>
        </p:nvSpPr>
        <p:spPr>
          <a:xfrm>
            <a:off x="6872036" y="2037684"/>
            <a:ext cx="296779" cy="347495"/>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de-AT" dirty="0"/>
          </a:p>
        </p:txBody>
      </p:sp>
      <p:sp>
        <p:nvSpPr>
          <p:cNvPr id="20" name="Content Placeholder 2">
            <a:extLst>
              <a:ext uri="{FF2B5EF4-FFF2-40B4-BE49-F238E27FC236}">
                <a16:creationId xmlns:a16="http://schemas.microsoft.com/office/drawing/2014/main" id="{1C8C3636-7E71-2588-107B-9A83C45135F0}"/>
              </a:ext>
            </a:extLst>
          </p:cNvPr>
          <p:cNvSpPr txBox="1">
            <a:spLocks/>
          </p:cNvSpPr>
          <p:nvPr/>
        </p:nvSpPr>
        <p:spPr>
          <a:xfrm>
            <a:off x="4600074" y="4654212"/>
            <a:ext cx="7263063" cy="20914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t>To fix this problem, the program does “data extending”.</a:t>
            </a:r>
            <a:r>
              <a:rPr lang="de-AT" sz="1600" dirty="0"/>
              <a:t> </a:t>
            </a:r>
          </a:p>
          <a:p>
            <a:pPr marL="0" indent="0">
              <a:buFont typeface="Arial" panose="020B0604020202020204" pitchFamily="34" charset="0"/>
              <a:buNone/>
            </a:pPr>
            <a:r>
              <a:rPr lang="en-US" sz="1600" dirty="0"/>
              <a:t>For each </a:t>
            </a:r>
            <a:r>
              <a:rPr lang="en-US" sz="1600" b="1" dirty="0">
                <a:solidFill>
                  <a:srgbClr val="08306B"/>
                </a:solidFill>
              </a:rPr>
              <a:t>original datapoint</a:t>
            </a:r>
            <a:r>
              <a:rPr lang="en-US" sz="1600" dirty="0"/>
              <a:t>, the program attaches 3 </a:t>
            </a:r>
            <a:r>
              <a:rPr lang="en-US" sz="1600" b="1" dirty="0">
                <a:solidFill>
                  <a:srgbClr val="6AADD5"/>
                </a:solidFill>
              </a:rPr>
              <a:t>fake datapoints </a:t>
            </a:r>
            <a:r>
              <a:rPr lang="en-US" sz="1600" dirty="0"/>
              <a:t>in the future. So a datapoint at 00:00 would also lead to fake datapoints at 00:30, 01:00 and 01:30.</a:t>
            </a:r>
          </a:p>
          <a:p>
            <a:pPr marL="0" indent="0">
              <a:buFont typeface="Arial" panose="020B0604020202020204" pitchFamily="34" charset="0"/>
              <a:buNone/>
            </a:pPr>
            <a:r>
              <a:rPr lang="en-US" sz="1600" dirty="0"/>
              <a:t>This solution is necessary because the data is needed instantly, and data from the future can’t be used to fill gaps in a smart way. </a:t>
            </a:r>
          </a:p>
        </p:txBody>
      </p:sp>
      <p:pic>
        <p:nvPicPr>
          <p:cNvPr id="7" name="Picture 6">
            <a:extLst>
              <a:ext uri="{FF2B5EF4-FFF2-40B4-BE49-F238E27FC236}">
                <a16:creationId xmlns:a16="http://schemas.microsoft.com/office/drawing/2014/main" id="{FEF5F3BF-C547-3058-9B0F-39547519203B}"/>
              </a:ext>
            </a:extLst>
          </p:cNvPr>
          <p:cNvPicPr>
            <a:picLocks noChangeAspect="1"/>
          </p:cNvPicPr>
          <p:nvPr/>
        </p:nvPicPr>
        <p:blipFill rotWithShape="1">
          <a:blip r:embed="rId3"/>
          <a:srcRect r="2093"/>
          <a:stretch/>
        </p:blipFill>
        <p:spPr>
          <a:xfrm>
            <a:off x="96252" y="4358832"/>
            <a:ext cx="4503822" cy="2483125"/>
          </a:xfrm>
          <a:prstGeom prst="rect">
            <a:avLst/>
          </a:prstGeom>
        </p:spPr>
      </p:pic>
    </p:spTree>
    <p:extLst>
      <p:ext uri="{BB962C8B-B14F-4D97-AF65-F5344CB8AC3E}">
        <p14:creationId xmlns:p14="http://schemas.microsoft.com/office/powerpoint/2010/main" val="1781548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3FAD8-FBB2-7330-F313-7ACB2942C1B6}"/>
              </a:ext>
            </a:extLst>
          </p:cNvPr>
          <p:cNvSpPr>
            <a:spLocks noGrp="1"/>
          </p:cNvSpPr>
          <p:nvPr>
            <p:ph type="title"/>
          </p:nvPr>
        </p:nvSpPr>
        <p:spPr/>
        <p:txBody>
          <a:bodyPr/>
          <a:lstStyle/>
          <a:p>
            <a:r>
              <a:rPr lang="en-US" dirty="0"/>
              <a:t>Gap filling</a:t>
            </a:r>
            <a:endParaRPr lang="de-AT" dirty="0"/>
          </a:p>
        </p:txBody>
      </p:sp>
      <p:sp>
        <p:nvSpPr>
          <p:cNvPr id="3" name="Content Placeholder 2">
            <a:extLst>
              <a:ext uri="{FF2B5EF4-FFF2-40B4-BE49-F238E27FC236}">
                <a16:creationId xmlns:a16="http://schemas.microsoft.com/office/drawing/2014/main" id="{BB5FD278-67C7-19A4-DE54-B38CBF1FA143}"/>
              </a:ext>
            </a:extLst>
          </p:cNvPr>
          <p:cNvSpPr>
            <a:spLocks noGrp="1"/>
          </p:cNvSpPr>
          <p:nvPr>
            <p:ph idx="1"/>
          </p:nvPr>
        </p:nvSpPr>
        <p:spPr/>
        <p:txBody>
          <a:bodyPr/>
          <a:lstStyle/>
          <a:p>
            <a:endParaRPr lang="de-AT"/>
          </a:p>
        </p:txBody>
      </p:sp>
      <p:pic>
        <p:nvPicPr>
          <p:cNvPr id="5" name="Picture 4">
            <a:extLst>
              <a:ext uri="{FF2B5EF4-FFF2-40B4-BE49-F238E27FC236}">
                <a16:creationId xmlns:a16="http://schemas.microsoft.com/office/drawing/2014/main" id="{A5814CF0-7CAE-B0E6-3500-D14E5A11C94B}"/>
              </a:ext>
            </a:extLst>
          </p:cNvPr>
          <p:cNvPicPr>
            <a:picLocks noChangeAspect="1"/>
          </p:cNvPicPr>
          <p:nvPr/>
        </p:nvPicPr>
        <p:blipFill>
          <a:blip r:embed="rId2"/>
          <a:stretch>
            <a:fillRect/>
          </a:stretch>
        </p:blipFill>
        <p:spPr>
          <a:xfrm>
            <a:off x="95395" y="1336270"/>
            <a:ext cx="10877406" cy="5421634"/>
          </a:xfrm>
          <a:prstGeom prst="rect">
            <a:avLst/>
          </a:prstGeom>
        </p:spPr>
      </p:pic>
    </p:spTree>
    <p:extLst>
      <p:ext uri="{BB962C8B-B14F-4D97-AF65-F5344CB8AC3E}">
        <p14:creationId xmlns:p14="http://schemas.microsoft.com/office/powerpoint/2010/main" val="652247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98464-35E4-084D-3E8B-CFC3789066D1}"/>
              </a:ext>
            </a:extLst>
          </p:cNvPr>
          <p:cNvSpPr>
            <a:spLocks noGrp="1"/>
          </p:cNvSpPr>
          <p:nvPr>
            <p:ph type="title"/>
          </p:nvPr>
        </p:nvSpPr>
        <p:spPr/>
        <p:txBody>
          <a:bodyPr/>
          <a:lstStyle/>
          <a:p>
            <a:r>
              <a:rPr lang="en-US" dirty="0"/>
              <a:t>Storing Data</a:t>
            </a:r>
            <a:endParaRPr lang="de-AT" dirty="0"/>
          </a:p>
        </p:txBody>
      </p:sp>
      <p:sp>
        <p:nvSpPr>
          <p:cNvPr id="3" name="Content Placeholder 2">
            <a:extLst>
              <a:ext uri="{FF2B5EF4-FFF2-40B4-BE49-F238E27FC236}">
                <a16:creationId xmlns:a16="http://schemas.microsoft.com/office/drawing/2014/main" id="{261B4776-475A-094C-2D0A-916B28592991}"/>
              </a:ext>
            </a:extLst>
          </p:cNvPr>
          <p:cNvSpPr>
            <a:spLocks noGrp="1"/>
          </p:cNvSpPr>
          <p:nvPr>
            <p:ph idx="1"/>
          </p:nvPr>
        </p:nvSpPr>
        <p:spPr>
          <a:xfrm>
            <a:off x="401054" y="1825625"/>
            <a:ext cx="4098758" cy="4351338"/>
          </a:xfrm>
        </p:spPr>
        <p:txBody>
          <a:bodyPr>
            <a:normAutofit/>
          </a:bodyPr>
          <a:lstStyle/>
          <a:p>
            <a:pPr marL="0" indent="0">
              <a:buNone/>
            </a:pPr>
            <a:r>
              <a:rPr lang="en-US" sz="1600" dirty="0"/>
              <a:t>The recorded network activity is stored in PCAP (Packet </a:t>
            </a:r>
            <a:r>
              <a:rPr lang="en-US" sz="1600" dirty="0" err="1"/>
              <a:t>CAPture</a:t>
            </a:r>
            <a:r>
              <a:rPr lang="en-US" sz="1600" dirty="0"/>
              <a:t>) files. Each file represents recorded packages for one minute. Then, they get processed and inserted to an </a:t>
            </a:r>
            <a:r>
              <a:rPr lang="en-US" sz="1600" dirty="0" err="1"/>
              <a:t>sqlite</a:t>
            </a:r>
            <a:r>
              <a:rPr lang="en-US" sz="1600" dirty="0"/>
              <a:t> database (</a:t>
            </a:r>
            <a:r>
              <a:rPr lang="en-US" sz="1600" dirty="0" err="1"/>
              <a:t>mac.db</a:t>
            </a:r>
            <a:r>
              <a:rPr lang="en-US" sz="1600" dirty="0"/>
              <a:t>), for each 30 minutes (the timestamps get rounded up), all distinct mac addresses get stored. </a:t>
            </a:r>
          </a:p>
          <a:p>
            <a:pPr marL="0" indent="0">
              <a:buNone/>
            </a:pPr>
            <a:r>
              <a:rPr lang="en-US" sz="1600" dirty="0"/>
              <a:t>The script then updates another </a:t>
            </a:r>
            <a:r>
              <a:rPr lang="en-US" sz="1600" dirty="0" err="1"/>
              <a:t>sqlite</a:t>
            </a:r>
            <a:r>
              <a:rPr lang="en-US" sz="1600" dirty="0"/>
              <a:t> database (</a:t>
            </a:r>
            <a:r>
              <a:rPr lang="en-US" sz="1600" dirty="0" err="1"/>
              <a:t>count.db</a:t>
            </a:r>
            <a:r>
              <a:rPr lang="en-US" sz="1600" dirty="0"/>
              <a:t>), which contains only the number of distinct mac addresses per half hour. </a:t>
            </a:r>
          </a:p>
          <a:p>
            <a:pPr marL="0" indent="0">
              <a:buNone/>
            </a:pPr>
            <a:r>
              <a:rPr lang="en-US" sz="1600" dirty="0"/>
              <a:t>Each database stores which entries are original (data from </a:t>
            </a:r>
            <a:r>
              <a:rPr lang="en-US" sz="1600" dirty="0" err="1"/>
              <a:t>pcap</a:t>
            </a:r>
            <a:r>
              <a:rPr lang="en-US" sz="1600" dirty="0"/>
              <a:t> files) and which data is generated. Data generation happen for every </a:t>
            </a:r>
            <a:r>
              <a:rPr lang="en-US" sz="1600" dirty="0" err="1"/>
              <a:t>mac.db</a:t>
            </a:r>
            <a:r>
              <a:rPr lang="en-US" sz="1600" dirty="0"/>
              <a:t> entry (3 fake datapoints get attached) and if there is no data for some time period at all. </a:t>
            </a:r>
          </a:p>
        </p:txBody>
      </p:sp>
      <p:pic>
        <p:nvPicPr>
          <p:cNvPr id="7" name="Picture 6">
            <a:extLst>
              <a:ext uri="{FF2B5EF4-FFF2-40B4-BE49-F238E27FC236}">
                <a16:creationId xmlns:a16="http://schemas.microsoft.com/office/drawing/2014/main" id="{832B1AED-ED43-A04D-98C0-58CC4394755B}"/>
              </a:ext>
            </a:extLst>
          </p:cNvPr>
          <p:cNvPicPr>
            <a:picLocks noChangeAspect="1"/>
          </p:cNvPicPr>
          <p:nvPr/>
        </p:nvPicPr>
        <p:blipFill>
          <a:blip r:embed="rId2"/>
          <a:stretch>
            <a:fillRect/>
          </a:stretch>
        </p:blipFill>
        <p:spPr>
          <a:xfrm>
            <a:off x="7692190" y="3152046"/>
            <a:ext cx="4221846" cy="2225233"/>
          </a:xfrm>
          <a:prstGeom prst="rect">
            <a:avLst/>
          </a:prstGeom>
        </p:spPr>
      </p:pic>
      <p:sp>
        <p:nvSpPr>
          <p:cNvPr id="15" name="TextBox 14">
            <a:extLst>
              <a:ext uri="{FF2B5EF4-FFF2-40B4-BE49-F238E27FC236}">
                <a16:creationId xmlns:a16="http://schemas.microsoft.com/office/drawing/2014/main" id="{83713886-9F02-7147-F22F-D4386D5A44C5}"/>
              </a:ext>
            </a:extLst>
          </p:cNvPr>
          <p:cNvSpPr txBox="1"/>
          <p:nvPr/>
        </p:nvSpPr>
        <p:spPr>
          <a:xfrm>
            <a:off x="8231605" y="19739"/>
            <a:ext cx="1275348" cy="369332"/>
          </a:xfrm>
          <a:prstGeom prst="rect">
            <a:avLst/>
          </a:prstGeom>
          <a:noFill/>
        </p:spPr>
        <p:txBody>
          <a:bodyPr wrap="square" rtlCol="0">
            <a:spAutoFit/>
          </a:bodyPr>
          <a:lstStyle/>
          <a:p>
            <a:r>
              <a:rPr lang="en-US" dirty="0" err="1"/>
              <a:t>count.db</a:t>
            </a:r>
            <a:endParaRPr lang="de-AT" dirty="0"/>
          </a:p>
        </p:txBody>
      </p:sp>
      <p:sp>
        <p:nvSpPr>
          <p:cNvPr id="16" name="TextBox 15">
            <a:extLst>
              <a:ext uri="{FF2B5EF4-FFF2-40B4-BE49-F238E27FC236}">
                <a16:creationId xmlns:a16="http://schemas.microsoft.com/office/drawing/2014/main" id="{7E4CF851-D22C-8099-AF72-A867E18B3810}"/>
              </a:ext>
            </a:extLst>
          </p:cNvPr>
          <p:cNvSpPr txBox="1"/>
          <p:nvPr/>
        </p:nvSpPr>
        <p:spPr>
          <a:xfrm>
            <a:off x="4875191" y="0"/>
            <a:ext cx="1275348" cy="369332"/>
          </a:xfrm>
          <a:prstGeom prst="rect">
            <a:avLst/>
          </a:prstGeom>
          <a:noFill/>
        </p:spPr>
        <p:txBody>
          <a:bodyPr wrap="square" rtlCol="0">
            <a:spAutoFit/>
          </a:bodyPr>
          <a:lstStyle/>
          <a:p>
            <a:r>
              <a:rPr lang="en-US" dirty="0" err="1"/>
              <a:t>mac.db</a:t>
            </a:r>
            <a:endParaRPr lang="de-AT" dirty="0"/>
          </a:p>
        </p:txBody>
      </p:sp>
      <p:sp>
        <p:nvSpPr>
          <p:cNvPr id="17" name="TextBox 16">
            <a:extLst>
              <a:ext uri="{FF2B5EF4-FFF2-40B4-BE49-F238E27FC236}">
                <a16:creationId xmlns:a16="http://schemas.microsoft.com/office/drawing/2014/main" id="{5E46320D-125F-EB6B-6530-65A1D540B97B}"/>
              </a:ext>
            </a:extLst>
          </p:cNvPr>
          <p:cNvSpPr txBox="1"/>
          <p:nvPr/>
        </p:nvSpPr>
        <p:spPr>
          <a:xfrm>
            <a:off x="4872417" y="3143807"/>
            <a:ext cx="2819774" cy="646331"/>
          </a:xfrm>
          <a:prstGeom prst="rect">
            <a:avLst/>
          </a:prstGeom>
          <a:noFill/>
        </p:spPr>
        <p:txBody>
          <a:bodyPr wrap="square" rtlCol="0">
            <a:spAutoFit/>
          </a:bodyPr>
          <a:lstStyle/>
          <a:p>
            <a:r>
              <a:rPr lang="en-US" dirty="0"/>
              <a:t>Stored </a:t>
            </a:r>
            <a:r>
              <a:rPr lang="en-US" dirty="0" err="1"/>
              <a:t>pcap</a:t>
            </a:r>
            <a:r>
              <a:rPr lang="en-US" dirty="0"/>
              <a:t> files </a:t>
            </a:r>
            <a:r>
              <a:rPr lang="en-US" dirty="0" err="1"/>
              <a:t>etc</a:t>
            </a:r>
            <a:r>
              <a:rPr lang="en-US" dirty="0"/>
              <a:t>/</a:t>
            </a:r>
            <a:r>
              <a:rPr lang="en-US" dirty="0" err="1"/>
              <a:t>arp_capture</a:t>
            </a:r>
            <a:r>
              <a:rPr lang="en-US" dirty="0"/>
              <a:t>/</a:t>
            </a:r>
            <a:r>
              <a:rPr lang="en-US" dirty="0" err="1"/>
              <a:t>pcap_files</a:t>
            </a:r>
            <a:endParaRPr lang="de-AT" dirty="0"/>
          </a:p>
        </p:txBody>
      </p:sp>
      <p:pic>
        <p:nvPicPr>
          <p:cNvPr id="19" name="Picture 18">
            <a:extLst>
              <a:ext uri="{FF2B5EF4-FFF2-40B4-BE49-F238E27FC236}">
                <a16:creationId xmlns:a16="http://schemas.microsoft.com/office/drawing/2014/main" id="{E9FA839E-600C-0D4D-F3B8-02645C43D4BD}"/>
              </a:ext>
            </a:extLst>
          </p:cNvPr>
          <p:cNvPicPr>
            <a:picLocks noChangeAspect="1"/>
          </p:cNvPicPr>
          <p:nvPr/>
        </p:nvPicPr>
        <p:blipFill>
          <a:blip r:embed="rId3"/>
          <a:stretch>
            <a:fillRect/>
          </a:stretch>
        </p:blipFill>
        <p:spPr>
          <a:xfrm>
            <a:off x="7812505" y="5463862"/>
            <a:ext cx="3493283" cy="665023"/>
          </a:xfrm>
          <a:prstGeom prst="rect">
            <a:avLst/>
          </a:prstGeom>
        </p:spPr>
      </p:pic>
      <p:sp>
        <p:nvSpPr>
          <p:cNvPr id="21" name="TextBox 20">
            <a:extLst>
              <a:ext uri="{FF2B5EF4-FFF2-40B4-BE49-F238E27FC236}">
                <a16:creationId xmlns:a16="http://schemas.microsoft.com/office/drawing/2014/main" id="{59FCB7C5-8218-7900-4D66-A259C9A8BC92}"/>
              </a:ext>
            </a:extLst>
          </p:cNvPr>
          <p:cNvSpPr txBox="1"/>
          <p:nvPr/>
        </p:nvSpPr>
        <p:spPr>
          <a:xfrm>
            <a:off x="4872417" y="5463862"/>
            <a:ext cx="3493283" cy="646331"/>
          </a:xfrm>
          <a:prstGeom prst="rect">
            <a:avLst/>
          </a:prstGeom>
          <a:noFill/>
        </p:spPr>
        <p:txBody>
          <a:bodyPr wrap="square" rtlCol="0">
            <a:spAutoFit/>
          </a:bodyPr>
          <a:lstStyle/>
          <a:p>
            <a:r>
              <a:rPr lang="en-US" dirty="0"/>
              <a:t>Stored log files </a:t>
            </a:r>
            <a:r>
              <a:rPr lang="en-US" dirty="0" err="1"/>
              <a:t>etc</a:t>
            </a:r>
            <a:r>
              <a:rPr lang="en-US" dirty="0"/>
              <a:t>/</a:t>
            </a:r>
            <a:r>
              <a:rPr lang="en-US" dirty="0" err="1"/>
              <a:t>arp_capture</a:t>
            </a:r>
            <a:r>
              <a:rPr lang="en-US" dirty="0"/>
              <a:t>/logs</a:t>
            </a:r>
            <a:endParaRPr lang="de-AT" dirty="0"/>
          </a:p>
        </p:txBody>
      </p:sp>
      <p:pic>
        <p:nvPicPr>
          <p:cNvPr id="5" name="Picture 4">
            <a:extLst>
              <a:ext uri="{FF2B5EF4-FFF2-40B4-BE49-F238E27FC236}">
                <a16:creationId xmlns:a16="http://schemas.microsoft.com/office/drawing/2014/main" id="{3BC2B412-1017-4B1F-11F9-BBC3AC604E91}"/>
              </a:ext>
            </a:extLst>
          </p:cNvPr>
          <p:cNvPicPr>
            <a:picLocks noChangeAspect="1"/>
          </p:cNvPicPr>
          <p:nvPr/>
        </p:nvPicPr>
        <p:blipFill>
          <a:blip r:embed="rId4"/>
          <a:stretch>
            <a:fillRect/>
          </a:stretch>
        </p:blipFill>
        <p:spPr>
          <a:xfrm>
            <a:off x="4872417" y="398582"/>
            <a:ext cx="3172700" cy="2125754"/>
          </a:xfrm>
          <a:prstGeom prst="rect">
            <a:avLst/>
          </a:prstGeom>
        </p:spPr>
      </p:pic>
      <p:pic>
        <p:nvPicPr>
          <p:cNvPr id="8" name="Picture 7">
            <a:extLst>
              <a:ext uri="{FF2B5EF4-FFF2-40B4-BE49-F238E27FC236}">
                <a16:creationId xmlns:a16="http://schemas.microsoft.com/office/drawing/2014/main" id="{60E182AB-3918-424D-FE19-7EEDE52BD144}"/>
              </a:ext>
            </a:extLst>
          </p:cNvPr>
          <p:cNvPicPr>
            <a:picLocks noChangeAspect="1"/>
          </p:cNvPicPr>
          <p:nvPr/>
        </p:nvPicPr>
        <p:blipFill rotWithShape="1">
          <a:blip r:embed="rId5"/>
          <a:srcRect b="23226"/>
          <a:stretch/>
        </p:blipFill>
        <p:spPr>
          <a:xfrm>
            <a:off x="8231605" y="365127"/>
            <a:ext cx="3005890" cy="2159210"/>
          </a:xfrm>
          <a:prstGeom prst="rect">
            <a:avLst/>
          </a:prstGeom>
        </p:spPr>
      </p:pic>
    </p:spTree>
    <p:extLst>
      <p:ext uri="{BB962C8B-B14F-4D97-AF65-F5344CB8AC3E}">
        <p14:creationId xmlns:p14="http://schemas.microsoft.com/office/powerpoint/2010/main" val="169373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88270-A716-868F-6A0A-AB0194A6EFC6}"/>
              </a:ext>
            </a:extLst>
          </p:cNvPr>
          <p:cNvSpPr>
            <a:spLocks noGrp="1"/>
          </p:cNvSpPr>
          <p:nvPr>
            <p:ph type="title"/>
          </p:nvPr>
        </p:nvSpPr>
        <p:spPr/>
        <p:txBody>
          <a:bodyPr/>
          <a:lstStyle/>
          <a:p>
            <a:r>
              <a:rPr lang="en-US" dirty="0"/>
              <a:t>Final Data, visualized</a:t>
            </a:r>
            <a:endParaRPr lang="de-AT" dirty="0"/>
          </a:p>
        </p:txBody>
      </p:sp>
      <p:sp>
        <p:nvSpPr>
          <p:cNvPr id="3" name="Content Placeholder 2">
            <a:extLst>
              <a:ext uri="{FF2B5EF4-FFF2-40B4-BE49-F238E27FC236}">
                <a16:creationId xmlns:a16="http://schemas.microsoft.com/office/drawing/2014/main" id="{3BEB3B05-83AB-DB07-057D-EF6555EACCD8}"/>
              </a:ext>
            </a:extLst>
          </p:cNvPr>
          <p:cNvSpPr>
            <a:spLocks noGrp="1"/>
          </p:cNvSpPr>
          <p:nvPr>
            <p:ph idx="1"/>
          </p:nvPr>
        </p:nvSpPr>
        <p:spPr/>
        <p:txBody>
          <a:bodyPr/>
          <a:lstStyle/>
          <a:p>
            <a:endParaRPr lang="de-AT" dirty="0"/>
          </a:p>
        </p:txBody>
      </p:sp>
      <p:pic>
        <p:nvPicPr>
          <p:cNvPr id="5" name="Picture 4">
            <a:extLst>
              <a:ext uri="{FF2B5EF4-FFF2-40B4-BE49-F238E27FC236}">
                <a16:creationId xmlns:a16="http://schemas.microsoft.com/office/drawing/2014/main" id="{C0AF9657-1EBB-D3CF-A949-55C0F954A835}"/>
              </a:ext>
            </a:extLst>
          </p:cNvPr>
          <p:cNvPicPr>
            <a:picLocks noChangeAspect="1"/>
          </p:cNvPicPr>
          <p:nvPr/>
        </p:nvPicPr>
        <p:blipFill>
          <a:blip r:embed="rId2"/>
          <a:stretch>
            <a:fillRect/>
          </a:stretch>
        </p:blipFill>
        <p:spPr>
          <a:xfrm>
            <a:off x="838200" y="1464677"/>
            <a:ext cx="10515600" cy="5031674"/>
          </a:xfrm>
          <a:prstGeom prst="rect">
            <a:avLst/>
          </a:prstGeom>
          <a:ln>
            <a:solidFill>
              <a:schemeClr val="tx1"/>
            </a:solidFill>
          </a:ln>
        </p:spPr>
      </p:pic>
    </p:spTree>
    <p:extLst>
      <p:ext uri="{BB962C8B-B14F-4D97-AF65-F5344CB8AC3E}">
        <p14:creationId xmlns:p14="http://schemas.microsoft.com/office/powerpoint/2010/main" val="1660889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AFF8F-F175-4F93-D75A-83D510900D56}"/>
              </a:ext>
            </a:extLst>
          </p:cNvPr>
          <p:cNvSpPr>
            <a:spLocks noGrp="1"/>
          </p:cNvSpPr>
          <p:nvPr>
            <p:ph type="title"/>
          </p:nvPr>
        </p:nvSpPr>
        <p:spPr>
          <a:xfrm>
            <a:off x="368968" y="292300"/>
            <a:ext cx="10515600" cy="1325563"/>
          </a:xfrm>
        </p:spPr>
        <p:txBody>
          <a:bodyPr/>
          <a:lstStyle/>
          <a:p>
            <a:r>
              <a:rPr lang="en-US" dirty="0"/>
              <a:t>Data inconsistency</a:t>
            </a:r>
            <a:endParaRPr lang="de-AT" dirty="0"/>
          </a:p>
        </p:txBody>
      </p:sp>
      <p:pic>
        <p:nvPicPr>
          <p:cNvPr id="5" name="Content Placeholder 4">
            <a:extLst>
              <a:ext uri="{FF2B5EF4-FFF2-40B4-BE49-F238E27FC236}">
                <a16:creationId xmlns:a16="http://schemas.microsoft.com/office/drawing/2014/main" id="{9F942B86-2DD8-7D44-4396-16999E409F7C}"/>
              </a:ext>
            </a:extLst>
          </p:cNvPr>
          <p:cNvPicPr>
            <a:picLocks noGrp="1" noChangeAspect="1"/>
          </p:cNvPicPr>
          <p:nvPr>
            <p:ph idx="1"/>
          </p:nvPr>
        </p:nvPicPr>
        <p:blipFill>
          <a:blip r:embed="rId2"/>
          <a:stretch>
            <a:fillRect/>
          </a:stretch>
        </p:blipFill>
        <p:spPr>
          <a:xfrm>
            <a:off x="6248400" y="144380"/>
            <a:ext cx="5823284" cy="3203641"/>
          </a:xfrm>
        </p:spPr>
      </p:pic>
      <p:sp>
        <p:nvSpPr>
          <p:cNvPr id="6" name="TextBox 5">
            <a:extLst>
              <a:ext uri="{FF2B5EF4-FFF2-40B4-BE49-F238E27FC236}">
                <a16:creationId xmlns:a16="http://schemas.microsoft.com/office/drawing/2014/main" id="{809FA794-68CC-E1DE-5654-154AA5EEEDB0}"/>
              </a:ext>
            </a:extLst>
          </p:cNvPr>
          <p:cNvSpPr txBox="1"/>
          <p:nvPr/>
        </p:nvSpPr>
        <p:spPr>
          <a:xfrm>
            <a:off x="368968" y="1427747"/>
            <a:ext cx="4957011" cy="3693319"/>
          </a:xfrm>
          <a:prstGeom prst="rect">
            <a:avLst/>
          </a:prstGeom>
          <a:noFill/>
        </p:spPr>
        <p:txBody>
          <a:bodyPr wrap="square" rtlCol="0">
            <a:spAutoFit/>
          </a:bodyPr>
          <a:lstStyle/>
          <a:p>
            <a:r>
              <a:rPr lang="en-US" dirty="0"/>
              <a:t>If, for any reason, no network packages are recorded, then gaps are created. If there are network issues, the SolMate only hears himself as shown in the bottom diagram.</a:t>
            </a:r>
          </a:p>
          <a:p>
            <a:endParaRPr lang="en-US" dirty="0"/>
          </a:p>
          <a:p>
            <a:r>
              <a:rPr lang="en-US" dirty="0"/>
              <a:t>Data loss could have many reasons, for example:</a:t>
            </a:r>
          </a:p>
          <a:p>
            <a:pPr marL="285750" indent="-285750">
              <a:buFont typeface="Arial" panose="020B0604020202020204" pitchFamily="34" charset="0"/>
              <a:buChar char="•"/>
            </a:pPr>
            <a:r>
              <a:rPr lang="en-US" dirty="0"/>
              <a:t>SolMate is shut down</a:t>
            </a:r>
          </a:p>
          <a:p>
            <a:pPr marL="285750" indent="-285750">
              <a:buFont typeface="Arial" panose="020B0604020202020204" pitchFamily="34" charset="0"/>
              <a:buChar char="•"/>
            </a:pPr>
            <a:r>
              <a:rPr lang="en-US" dirty="0"/>
              <a:t>Storage space full</a:t>
            </a:r>
          </a:p>
          <a:p>
            <a:pPr marL="285750" indent="-285750">
              <a:buFont typeface="Arial" panose="020B0604020202020204" pitchFamily="34" charset="0"/>
              <a:buChar char="•"/>
            </a:pPr>
            <a:r>
              <a:rPr lang="en-US" dirty="0" err="1"/>
              <a:t>Systemd</a:t>
            </a:r>
            <a:r>
              <a:rPr lang="en-US" dirty="0"/>
              <a:t> Service stopped</a:t>
            </a:r>
          </a:p>
          <a:p>
            <a:pPr marL="285750" indent="-285750">
              <a:buFont typeface="Arial" panose="020B0604020202020204" pitchFamily="34" charset="0"/>
              <a:buChar char="•"/>
            </a:pPr>
            <a:r>
              <a:rPr lang="en-US" dirty="0"/>
              <a:t>Unexpected program error</a:t>
            </a:r>
          </a:p>
          <a:p>
            <a:pPr marL="285750" indent="-285750">
              <a:buFont typeface="Arial" panose="020B0604020202020204" pitchFamily="34" charset="0"/>
              <a:buChar char="•"/>
            </a:pPr>
            <a:endParaRPr lang="en-US" dirty="0"/>
          </a:p>
          <a:p>
            <a:r>
              <a:rPr lang="de-AT" dirty="0" err="1"/>
              <a:t>There</a:t>
            </a:r>
            <a:r>
              <a:rPr lang="de-AT" dirty="0"/>
              <a:t> </a:t>
            </a:r>
            <a:r>
              <a:rPr lang="de-AT" dirty="0" err="1"/>
              <a:t>are</a:t>
            </a:r>
            <a:r>
              <a:rPr lang="de-AT" dirty="0"/>
              <a:t> a </a:t>
            </a:r>
            <a:r>
              <a:rPr lang="de-AT" dirty="0" err="1"/>
              <a:t>few</a:t>
            </a:r>
            <a:r>
              <a:rPr lang="de-AT" dirty="0"/>
              <a:t> possible </a:t>
            </a:r>
            <a:r>
              <a:rPr lang="de-AT" dirty="0" err="1"/>
              <a:t>solutions</a:t>
            </a:r>
            <a:r>
              <a:rPr lang="de-AT" dirty="0"/>
              <a:t> </a:t>
            </a:r>
            <a:r>
              <a:rPr lang="de-AT" dirty="0" err="1"/>
              <a:t>to</a:t>
            </a:r>
            <a:r>
              <a:rPr lang="de-AT" dirty="0"/>
              <a:t> </a:t>
            </a:r>
            <a:r>
              <a:rPr lang="de-AT" dirty="0" err="1"/>
              <a:t>this</a:t>
            </a:r>
            <a:r>
              <a:rPr lang="de-AT" dirty="0"/>
              <a:t> </a:t>
            </a:r>
            <a:r>
              <a:rPr lang="de-AT" dirty="0" err="1"/>
              <a:t>problem</a:t>
            </a:r>
            <a:r>
              <a:rPr lang="de-AT" dirty="0"/>
              <a:t>, </a:t>
            </a:r>
            <a:r>
              <a:rPr lang="de-AT" dirty="0" err="1"/>
              <a:t>which</a:t>
            </a:r>
            <a:r>
              <a:rPr lang="de-AT" dirty="0"/>
              <a:t> </a:t>
            </a:r>
            <a:r>
              <a:rPr lang="de-AT" dirty="0" err="1"/>
              <a:t>are</a:t>
            </a:r>
            <a:r>
              <a:rPr lang="de-AT" dirty="0"/>
              <a:t> </a:t>
            </a:r>
            <a:r>
              <a:rPr lang="de-AT" dirty="0" err="1"/>
              <a:t>explained</a:t>
            </a:r>
            <a:r>
              <a:rPr lang="de-AT" dirty="0"/>
              <a:t> on </a:t>
            </a:r>
            <a:r>
              <a:rPr lang="de-AT" dirty="0" err="1"/>
              <a:t>the</a:t>
            </a:r>
            <a:r>
              <a:rPr lang="de-AT" dirty="0"/>
              <a:t> </a:t>
            </a:r>
            <a:r>
              <a:rPr lang="de-AT" dirty="0" err="1"/>
              <a:t>next</a:t>
            </a:r>
            <a:r>
              <a:rPr lang="de-AT" dirty="0"/>
              <a:t> </a:t>
            </a:r>
            <a:r>
              <a:rPr lang="de-AT" dirty="0" err="1"/>
              <a:t>slide</a:t>
            </a:r>
            <a:r>
              <a:rPr lang="de-AT" dirty="0"/>
              <a:t>. </a:t>
            </a:r>
            <a:r>
              <a:rPr lang="de-AT" dirty="0">
                <a:sym typeface="Wingdings" panose="05000000000000000000" pitchFamily="2" charset="2"/>
              </a:rPr>
              <a:t></a:t>
            </a:r>
            <a:endParaRPr lang="de-AT" dirty="0"/>
          </a:p>
        </p:txBody>
      </p:sp>
      <p:pic>
        <p:nvPicPr>
          <p:cNvPr id="8" name="Picture 7" descr="A graph showing the number of an individual&#10;&#10;Description automatically generated">
            <a:extLst>
              <a:ext uri="{FF2B5EF4-FFF2-40B4-BE49-F238E27FC236}">
                <a16:creationId xmlns:a16="http://schemas.microsoft.com/office/drawing/2014/main" id="{E7D1E267-689D-E9C7-3ABE-E0E9E02AE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6633" y="3520917"/>
            <a:ext cx="5735052" cy="3337083"/>
          </a:xfrm>
          <a:prstGeom prst="rect">
            <a:avLst/>
          </a:prstGeom>
        </p:spPr>
      </p:pic>
    </p:spTree>
    <p:extLst>
      <p:ext uri="{BB962C8B-B14F-4D97-AF65-F5344CB8AC3E}">
        <p14:creationId xmlns:p14="http://schemas.microsoft.com/office/powerpoint/2010/main" val="1964899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1182</Words>
  <Application>Microsoft Office PowerPoint</Application>
  <PresentationFormat>Breitbild</PresentationFormat>
  <Paragraphs>68</Paragraphs>
  <Slides>16</Slides>
  <Notes>0</Notes>
  <HiddenSlides>3</HiddenSlides>
  <MMClips>0</MMClips>
  <ScaleCrop>false</ScaleCrop>
  <HeadingPairs>
    <vt:vector size="4" baseType="variant">
      <vt:variant>
        <vt:lpstr>Design</vt:lpstr>
      </vt:variant>
      <vt:variant>
        <vt:i4>1</vt:i4>
      </vt:variant>
      <vt:variant>
        <vt:lpstr>Folientitel</vt:lpstr>
      </vt:variant>
      <vt:variant>
        <vt:i4>16</vt:i4>
      </vt:variant>
    </vt:vector>
  </HeadingPairs>
  <TitlesOfParts>
    <vt:vector size="17" baseType="lpstr">
      <vt:lpstr>Office Theme</vt:lpstr>
      <vt:lpstr>WLAN Analysis</vt:lpstr>
      <vt:lpstr>Network protocols used</vt:lpstr>
      <vt:lpstr>Network protocols statistic of one day</vt:lpstr>
      <vt:lpstr>Network protocols</vt:lpstr>
      <vt:lpstr>Gap Filling</vt:lpstr>
      <vt:lpstr>Gap filling</vt:lpstr>
      <vt:lpstr>Storing Data</vt:lpstr>
      <vt:lpstr>Final Data, visualized</vt:lpstr>
      <vt:lpstr>Data inconsistency</vt:lpstr>
      <vt:lpstr>Solving data gaps</vt:lpstr>
      <vt:lpstr>PowerPoint-Präsentation</vt:lpstr>
      <vt:lpstr>PowerPoint-Präsentation</vt:lpstr>
      <vt:lpstr>PowerPoint-Präsentation</vt:lpstr>
      <vt:lpstr>Gap-Filled Diagram (30min intervals, 1 day)</vt:lpstr>
      <vt:lpstr>Network protocols used (Distinct MACs detected)</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WLAN Analysis</dc:title>
  <dc:creator>Felix Grabler</dc:creator>
  <cp:lastModifiedBy>Felix Grabler</cp:lastModifiedBy>
  <cp:revision>4</cp:revision>
  <dcterms:created xsi:type="dcterms:W3CDTF">2023-07-20T09:34:53Z</dcterms:created>
  <dcterms:modified xsi:type="dcterms:W3CDTF">2023-11-06T20:53:05Z</dcterms:modified>
</cp:coreProperties>
</file>

<file path=docProps/thumbnail.jpeg>
</file>